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9" r:id="rId4"/>
    <p:sldId id="262" r:id="rId5"/>
    <p:sldId id="258" r:id="rId6"/>
    <p:sldId id="260" r:id="rId7"/>
    <p:sldId id="268" r:id="rId8"/>
    <p:sldId id="269" r:id="rId9"/>
    <p:sldId id="261" r:id="rId10"/>
    <p:sldId id="263" r:id="rId11"/>
    <p:sldId id="287" r:id="rId12"/>
    <p:sldId id="265" r:id="rId13"/>
    <p:sldId id="266" r:id="rId14"/>
    <p:sldId id="283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7" r:id="rId24"/>
    <p:sldId id="285" r:id="rId25"/>
    <p:sldId id="279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480" autoAdjust="0"/>
  </p:normalViewPr>
  <p:slideViewPr>
    <p:cSldViewPr>
      <p:cViewPr varScale="1">
        <p:scale>
          <a:sx n="38" d="100"/>
          <a:sy n="38" d="100"/>
        </p:scale>
        <p:origin x="166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6735195-C7D2-456C-87EC-DD3885716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A0BEC8-DD9B-4B9A-B5E4-45DF7976FC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E095B-E08F-44B2-B45A-7AC412EF5411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FC4DDC-FB27-4113-8FCD-EF4EC01530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4CAC5F-D55C-472D-A300-8CC5302BFC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F315F-151F-43F8-B0C1-45056D170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881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90A3A-8FA3-4B21-8891-5BFFA3156133}" type="datetimeFigureOut">
              <a:rPr lang="ko-KR" altLang="en-US" smtClean="0"/>
              <a:t>2023-10-06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32591-1519-4064-8C36-CB12A6124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42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주제는 </a:t>
            </a:r>
            <a:r>
              <a:rPr lang="ko-KR" altLang="en-US" dirty="0" err="1"/>
              <a:t>비대면</a:t>
            </a:r>
            <a:r>
              <a:rPr lang="ko-KR" altLang="en-US" dirty="0"/>
              <a:t> 진료 입니다</a:t>
            </a:r>
            <a:r>
              <a:rPr lang="en-US" altLang="ko-KR" dirty="0"/>
              <a:t>. </a:t>
            </a:r>
            <a:r>
              <a:rPr lang="ko-KR" altLang="en-US" dirty="0"/>
              <a:t>음성인식 및 텍스트 분석을 활용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84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비대면</a:t>
            </a:r>
            <a:r>
              <a:rPr lang="ko-KR" altLang="en-US" dirty="0"/>
              <a:t> 진찰 서비스의 개괄적인 서비스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텍스트나 음성이 입력이 </a:t>
            </a:r>
            <a:r>
              <a:rPr lang="ko-KR" altLang="en-US" dirty="0" err="1"/>
              <a:t>됬을때</a:t>
            </a:r>
            <a:r>
              <a:rPr lang="en-US" altLang="ko-KR" dirty="0"/>
              <a:t>, </a:t>
            </a:r>
            <a:r>
              <a:rPr lang="ko-KR" altLang="en-US" dirty="0"/>
              <a:t>증상이 </a:t>
            </a:r>
            <a:r>
              <a:rPr lang="ko-KR" altLang="en-US" dirty="0" err="1"/>
              <a:t>진찰되는</a:t>
            </a:r>
            <a:r>
              <a:rPr lang="ko-KR" altLang="en-US" dirty="0"/>
              <a:t> 것을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96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Raw </a:t>
            </a:r>
            <a:r>
              <a:rPr lang="ko-KR" altLang="en-US" dirty="0"/>
              <a:t>증상 데이터를 가져왔고</a:t>
            </a:r>
            <a:r>
              <a:rPr lang="en-US" altLang="ko-KR" dirty="0"/>
              <a:t>, </a:t>
            </a:r>
            <a:r>
              <a:rPr lang="ko-KR" altLang="en-US" dirty="0"/>
              <a:t> 네이버 지식인 증상 데이터를 크롤링하였습니다</a:t>
            </a:r>
            <a:r>
              <a:rPr lang="en-US" altLang="ko-KR" dirty="0"/>
              <a:t>. </a:t>
            </a:r>
            <a:r>
              <a:rPr lang="ko-KR" altLang="en-US" dirty="0"/>
              <a:t>음성은 </a:t>
            </a:r>
            <a:r>
              <a:rPr lang="en-US" altLang="ko-KR" dirty="0" err="1"/>
              <a:t>Librosa</a:t>
            </a:r>
            <a:r>
              <a:rPr lang="ko-KR" altLang="en-US" dirty="0"/>
              <a:t>와 </a:t>
            </a:r>
            <a:r>
              <a:rPr lang="en-US" altLang="ko-KR" dirty="0"/>
              <a:t>matplotlib</a:t>
            </a:r>
            <a:r>
              <a:rPr lang="ko-KR" altLang="en-US" dirty="0"/>
              <a:t>을 사용하여 </a:t>
            </a:r>
            <a:r>
              <a:rPr lang="ko-KR" altLang="en-US" dirty="0" err="1"/>
              <a:t>전처리</a:t>
            </a:r>
            <a:r>
              <a:rPr lang="ko-KR" altLang="en-US" dirty="0"/>
              <a:t> 하였으며</a:t>
            </a:r>
            <a:r>
              <a:rPr lang="en-US" altLang="ko-KR" dirty="0"/>
              <a:t>, </a:t>
            </a:r>
            <a:r>
              <a:rPr lang="ko-KR" altLang="en-US" dirty="0"/>
              <a:t>텍스트는 </a:t>
            </a:r>
            <a:r>
              <a:rPr lang="en-US" altLang="ko-KR" dirty="0" err="1"/>
              <a:t>Mecab</a:t>
            </a:r>
            <a:r>
              <a:rPr lang="ko-KR" altLang="en-US" dirty="0"/>
              <a:t>과 </a:t>
            </a:r>
            <a:r>
              <a:rPr lang="en-US" altLang="ko-KR" dirty="0" err="1"/>
              <a:t>Okt</a:t>
            </a:r>
            <a:r>
              <a:rPr lang="ko-KR" altLang="en-US" dirty="0"/>
              <a:t>를 활용하여 </a:t>
            </a:r>
            <a:r>
              <a:rPr lang="ko-KR" altLang="en-US" dirty="0" err="1"/>
              <a:t>전처리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음성이든 </a:t>
            </a:r>
            <a:r>
              <a:rPr lang="ko-KR" altLang="en-US" dirty="0" err="1"/>
              <a:t>텍스트든</a:t>
            </a:r>
            <a:r>
              <a:rPr lang="ko-KR" altLang="en-US" dirty="0"/>
              <a:t> 증상이 입력이 된다면</a:t>
            </a:r>
            <a:r>
              <a:rPr lang="en-US" altLang="ko-KR" dirty="0"/>
              <a:t>, </a:t>
            </a:r>
            <a:r>
              <a:rPr lang="ko-KR" altLang="en-US" dirty="0"/>
              <a:t>텍스트는 </a:t>
            </a:r>
            <a:r>
              <a:rPr lang="en-US" altLang="ko-KR" dirty="0"/>
              <a:t>TF-IDF</a:t>
            </a:r>
            <a:r>
              <a:rPr lang="ko-KR" altLang="en-US" dirty="0"/>
              <a:t>로 음성은 </a:t>
            </a:r>
            <a:r>
              <a:rPr lang="en-US" altLang="ko-KR" dirty="0"/>
              <a:t>ASR</a:t>
            </a:r>
            <a:r>
              <a:rPr lang="ko-KR" altLang="en-US" dirty="0"/>
              <a:t>에서 비롯된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STT</a:t>
            </a:r>
            <a:r>
              <a:rPr lang="ko-KR" altLang="en-US" dirty="0"/>
              <a:t>로 증상을 판단하여 진단합니다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TF-IDF</a:t>
            </a:r>
            <a:r>
              <a:rPr lang="ko-KR" altLang="en-US" dirty="0"/>
              <a:t>의 개괄적인 설명입니다</a:t>
            </a:r>
            <a:r>
              <a:rPr lang="en-US" altLang="ko-KR" dirty="0"/>
              <a:t>. TF-</a:t>
            </a:r>
            <a:r>
              <a:rPr lang="en-US" altLang="ko-KR" dirty="0" err="1"/>
              <a:t>iDF</a:t>
            </a:r>
            <a:r>
              <a:rPr lang="ko-KR" altLang="en-US" dirty="0"/>
              <a:t>는 빈도수를 기반으로 단어에 가중치를 주는 방법입니다</a:t>
            </a:r>
            <a:r>
              <a:rPr lang="en-US" altLang="ko-KR" dirty="0"/>
              <a:t>. </a:t>
            </a:r>
            <a:r>
              <a:rPr lang="ko-KR" altLang="en-US" dirty="0"/>
              <a:t>다빈도 질병을 찾기 위해 건강보험심사 평가원에서 </a:t>
            </a:r>
            <a:r>
              <a:rPr lang="en-US" altLang="ko-KR" dirty="0"/>
              <a:t>3</a:t>
            </a:r>
            <a:r>
              <a:rPr lang="ko-KR" altLang="en-US" dirty="0"/>
              <a:t>개년의 다빈도 질병을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기반으로 네이버 지식인 </a:t>
            </a:r>
            <a:r>
              <a:rPr lang="ko-KR" altLang="en-US" dirty="0" err="1"/>
              <a:t>크롤링을</a:t>
            </a:r>
            <a:r>
              <a:rPr lang="ko-KR" altLang="en-US" dirty="0"/>
              <a:t> 하였습니다</a:t>
            </a:r>
            <a:r>
              <a:rPr lang="en-US" altLang="ko-KR" dirty="0"/>
              <a:t>. </a:t>
            </a:r>
            <a:r>
              <a:rPr lang="ko-KR" altLang="en-US" dirty="0"/>
              <a:t>데이터를 전처리후 </a:t>
            </a:r>
            <a:r>
              <a:rPr lang="en-US" altLang="ko-KR" dirty="0"/>
              <a:t>TF-IDF</a:t>
            </a:r>
            <a:r>
              <a:rPr lang="ko-KR" altLang="en-US" dirty="0"/>
              <a:t>로 벡터화를 수행하였습니다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임계값을</a:t>
            </a:r>
            <a:r>
              <a:rPr lang="ko-KR" altLang="en-US" dirty="0"/>
              <a:t> 설정해서 </a:t>
            </a:r>
            <a:r>
              <a:rPr lang="en-US" altLang="ko-KR" dirty="0"/>
              <a:t>, </a:t>
            </a:r>
            <a:r>
              <a:rPr lang="ko-KR" altLang="en-US" dirty="0"/>
              <a:t>증상을 입력하면 진단 결과를 출력하는 방식입니다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79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ASR</a:t>
            </a:r>
            <a:r>
              <a:rPr lang="ko-KR" altLang="en-US" dirty="0"/>
              <a:t>은 </a:t>
            </a:r>
            <a:r>
              <a:rPr lang="en-US" altLang="ko-KR" dirty="0"/>
              <a:t>Automatic Speech Recognition </a:t>
            </a:r>
            <a:r>
              <a:rPr lang="ko-KR" altLang="en-US" dirty="0"/>
              <a:t>자동 음성 인식 기술로 입력되는 음성 신호</a:t>
            </a:r>
            <a:r>
              <a:rPr lang="en-US" altLang="ko-KR" dirty="0"/>
              <a:t>X</a:t>
            </a:r>
            <a:r>
              <a:rPr lang="ko-KR" altLang="en-US" dirty="0"/>
              <a:t>를</a:t>
            </a:r>
            <a:r>
              <a:rPr lang="en-US" altLang="ko-KR" dirty="0"/>
              <a:t>,</a:t>
            </a:r>
            <a:r>
              <a:rPr lang="ko-KR" altLang="en-US" dirty="0"/>
              <a:t> 처리된 텍스트의 음소</a:t>
            </a:r>
            <a:r>
              <a:rPr lang="en-US" altLang="ko-KR" dirty="0"/>
              <a:t>/ </a:t>
            </a:r>
            <a:r>
              <a:rPr lang="ko-KR" altLang="en-US" dirty="0"/>
              <a:t>단어 </a:t>
            </a:r>
            <a:r>
              <a:rPr lang="en-US" altLang="ko-KR" dirty="0"/>
              <a:t>Y</a:t>
            </a:r>
            <a:r>
              <a:rPr lang="ko-KR" altLang="en-US" dirty="0"/>
              <a:t>를 조건부 확률화 하여</a:t>
            </a:r>
            <a:r>
              <a:rPr lang="en-US" altLang="ko-KR" dirty="0"/>
              <a:t>, argmax</a:t>
            </a:r>
            <a:r>
              <a:rPr lang="ko-KR" altLang="en-US" dirty="0"/>
              <a:t>값을 </a:t>
            </a:r>
            <a:r>
              <a:rPr lang="ko-KR" altLang="en-US" dirty="0" err="1"/>
              <a:t>추론하는데에</a:t>
            </a:r>
            <a:r>
              <a:rPr lang="ko-KR" altLang="en-US" dirty="0"/>
              <a:t> 있다고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51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CNN</a:t>
            </a:r>
            <a:r>
              <a:rPr lang="ko-KR" altLang="en-US" dirty="0"/>
              <a:t>에 대한 설명입니다</a:t>
            </a:r>
            <a:r>
              <a:rPr lang="en-US" altLang="ko-KR" dirty="0"/>
              <a:t>. </a:t>
            </a:r>
            <a:r>
              <a:rPr lang="ko-KR" altLang="en-US" dirty="0"/>
              <a:t> 음성을 데이터로 받아서 </a:t>
            </a:r>
            <a:r>
              <a:rPr lang="ko-KR" altLang="en-US" dirty="0" err="1"/>
              <a:t>스펙토그램이나</a:t>
            </a:r>
            <a:r>
              <a:rPr lang="ko-KR" altLang="en-US" dirty="0"/>
              <a:t> </a:t>
            </a:r>
            <a:r>
              <a:rPr lang="en-US" altLang="ko-KR" dirty="0" err="1"/>
              <a:t>wavform</a:t>
            </a:r>
            <a:r>
              <a:rPr lang="ko-KR" altLang="en-US" dirty="0"/>
              <a:t>과 같은 이미지로 받아 신경망에 돌려 텍스트화 하는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01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804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99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9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835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초안인데요</a:t>
            </a:r>
            <a:r>
              <a:rPr lang="en-US" altLang="ko-KR" dirty="0"/>
              <a:t>, </a:t>
            </a:r>
            <a:r>
              <a:rPr lang="ko-KR" altLang="en-US" dirty="0"/>
              <a:t>섬이나 외곽지역에 사시는 분이나</a:t>
            </a:r>
            <a:r>
              <a:rPr lang="en-US" altLang="ko-KR" dirty="0"/>
              <a:t> </a:t>
            </a:r>
            <a:r>
              <a:rPr lang="ko-KR" altLang="en-US" dirty="0"/>
              <a:t>의료취약계층</a:t>
            </a:r>
            <a:r>
              <a:rPr lang="en-US" altLang="ko-KR" dirty="0"/>
              <a:t>, </a:t>
            </a:r>
            <a:r>
              <a:rPr lang="ko-KR" altLang="en-US" dirty="0"/>
              <a:t>여러가지 이유로 방문이 어려운 환자들을 타겟으로 삼았습니다</a:t>
            </a:r>
            <a:r>
              <a:rPr lang="en-US" altLang="ko-KR" dirty="0"/>
              <a:t>. </a:t>
            </a:r>
            <a:r>
              <a:rPr lang="ko-KR" altLang="en-US" dirty="0"/>
              <a:t>음성 및 텍스트를 기반으로 환자의 증상을 진단하고</a:t>
            </a:r>
            <a:r>
              <a:rPr lang="en-US" altLang="ko-KR" dirty="0"/>
              <a:t>, </a:t>
            </a:r>
            <a:r>
              <a:rPr lang="ko-KR" altLang="en-US" dirty="0"/>
              <a:t>더불어 생성형 </a:t>
            </a:r>
            <a:r>
              <a:rPr lang="en-US" altLang="ko-KR" dirty="0"/>
              <a:t>API</a:t>
            </a:r>
            <a:r>
              <a:rPr lang="ko-KR" altLang="en-US" dirty="0"/>
              <a:t>를 사용하며 증상에 맞는 건강식품 및 예방법</a:t>
            </a:r>
            <a:r>
              <a:rPr lang="en-US" altLang="ko-KR" dirty="0"/>
              <a:t>, </a:t>
            </a:r>
            <a:r>
              <a:rPr lang="ko-KR" altLang="en-US" dirty="0"/>
              <a:t>운동등을 추천하는 서비스를 모토로 삼았습니다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722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팀 구성 및 역할은 이러합니다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3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 기획의도는 두가지로 나뉘는데요 </a:t>
            </a:r>
            <a:r>
              <a:rPr lang="en-US" altLang="ko-KR" dirty="0"/>
              <a:t>, </a:t>
            </a:r>
            <a:r>
              <a:rPr lang="ko-KR" altLang="en-US" dirty="0"/>
              <a:t>먼저</a:t>
            </a:r>
            <a:r>
              <a:rPr lang="en-US" altLang="ko-KR" dirty="0"/>
              <a:t>, AI </a:t>
            </a:r>
            <a:r>
              <a:rPr lang="ko-KR" altLang="en-US" dirty="0"/>
              <a:t>경진대회에 많은 주제가 있었지만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진료서비스 강화를 위해 </a:t>
            </a:r>
            <a:r>
              <a:rPr lang="ko-KR" altLang="en-US" dirty="0" err="1"/>
              <a:t>비대면</a:t>
            </a:r>
            <a:r>
              <a:rPr lang="ko-KR" altLang="en-US" dirty="0"/>
              <a:t> 진료 확장의 취지인</a:t>
            </a:r>
            <a:r>
              <a:rPr lang="en-US" altLang="ko-KR" dirty="0"/>
              <a:t>, </a:t>
            </a:r>
            <a:r>
              <a:rPr lang="ko-KR" altLang="en-US" dirty="0"/>
              <a:t>주제 </a:t>
            </a:r>
            <a:r>
              <a:rPr lang="ko-KR" altLang="en-US" dirty="0" err="1"/>
              <a:t>비대면</a:t>
            </a:r>
            <a:r>
              <a:rPr lang="ko-KR" altLang="en-US" dirty="0"/>
              <a:t> 진료를 선택하였습니다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사회적으로 </a:t>
            </a:r>
            <a:r>
              <a:rPr lang="ko-KR" altLang="en-US" dirty="0" err="1"/>
              <a:t>펜데믹을</a:t>
            </a:r>
            <a:r>
              <a:rPr lang="ko-KR" altLang="en-US" dirty="0"/>
              <a:t> 기점으로 </a:t>
            </a:r>
            <a:r>
              <a:rPr lang="ko-KR" altLang="en-US" dirty="0" err="1"/>
              <a:t>비대면</a:t>
            </a:r>
            <a:r>
              <a:rPr lang="ko-KR" altLang="en-US" dirty="0"/>
              <a:t> 진료 규제도 완화되고 있는 </a:t>
            </a:r>
            <a:r>
              <a:rPr lang="ko-KR" altLang="en-US" dirty="0" err="1"/>
              <a:t>추세고</a:t>
            </a:r>
            <a:r>
              <a:rPr lang="en-US" altLang="ko-KR" dirty="0"/>
              <a:t>, </a:t>
            </a:r>
            <a:r>
              <a:rPr lang="ko-KR" altLang="en-US" dirty="0"/>
              <a:t>일시적으로</a:t>
            </a:r>
            <a:endParaRPr lang="en-US" altLang="ko-KR" dirty="0"/>
          </a:p>
          <a:p>
            <a:r>
              <a:rPr lang="ko-KR" altLang="en-US" dirty="0" err="1"/>
              <a:t>비대면</a:t>
            </a:r>
            <a:r>
              <a:rPr lang="ko-KR" altLang="en-US" dirty="0"/>
              <a:t> 진료를 허용하는 추세입니다</a:t>
            </a:r>
            <a:r>
              <a:rPr lang="en-US" altLang="ko-KR" dirty="0"/>
              <a:t>. </a:t>
            </a:r>
            <a:r>
              <a:rPr lang="ko-KR" altLang="en-US" dirty="0"/>
              <a:t>이에 따라 환자의 편의성을 증대하고 외진지역의 의료공백을 줄이기 위해서 기획하였습니다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15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STT</a:t>
            </a:r>
            <a:r>
              <a:rPr lang="ko-KR" altLang="en-US" dirty="0"/>
              <a:t>는 </a:t>
            </a:r>
            <a:r>
              <a:rPr lang="en-US" altLang="ko-KR" dirty="0"/>
              <a:t>Speech to Text</a:t>
            </a:r>
            <a:r>
              <a:rPr lang="ko-KR" altLang="en-US" dirty="0"/>
              <a:t>로 간단히</a:t>
            </a:r>
            <a:r>
              <a:rPr lang="en-US" altLang="ko-KR" dirty="0"/>
              <a:t>, </a:t>
            </a:r>
            <a:r>
              <a:rPr lang="ko-KR" altLang="en-US" dirty="0"/>
              <a:t>음성언어를 텍스트로 전환하는 처리를 일컫는데요</a:t>
            </a:r>
            <a:endParaRPr lang="en-US" altLang="ko-KR" dirty="0"/>
          </a:p>
          <a:p>
            <a:r>
              <a:rPr lang="ko-KR" altLang="en-US" dirty="0"/>
              <a:t>저희는 스텝별로 대회제공 </a:t>
            </a:r>
            <a:r>
              <a:rPr lang="en-US" altLang="ko-KR" dirty="0"/>
              <a:t>raw</a:t>
            </a:r>
            <a:r>
              <a:rPr lang="ko-KR" altLang="en-US" dirty="0"/>
              <a:t>데이터를 이용하여 </a:t>
            </a:r>
            <a:r>
              <a:rPr lang="en-US" altLang="ko-KR" dirty="0"/>
              <a:t>STT</a:t>
            </a:r>
            <a:r>
              <a:rPr lang="ko-KR" altLang="en-US" dirty="0"/>
              <a:t>하고 </a:t>
            </a:r>
            <a:r>
              <a:rPr lang="en-US" altLang="ko-KR" dirty="0" err="1"/>
              <a:t>STT_resul</a:t>
            </a:r>
            <a:r>
              <a:rPr lang="ko-KR" altLang="en-US" dirty="0"/>
              <a:t>컬럼을 데이터 </a:t>
            </a:r>
            <a:r>
              <a:rPr lang="ko-KR" altLang="en-US" dirty="0" err="1"/>
              <a:t>전처리하여</a:t>
            </a:r>
            <a:r>
              <a:rPr lang="ko-KR" altLang="en-US" dirty="0"/>
              <a:t> </a:t>
            </a:r>
            <a:r>
              <a:rPr lang="en-US" altLang="ko-KR" dirty="0"/>
              <a:t>TF-</a:t>
            </a:r>
            <a:r>
              <a:rPr lang="en-US" altLang="ko-KR" dirty="0" err="1"/>
              <a:t>iDF</a:t>
            </a:r>
            <a:r>
              <a:rPr lang="ko-KR" altLang="en-US" dirty="0"/>
              <a:t>방식으로 증상을 판별하였습니다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4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STT</a:t>
            </a:r>
            <a:r>
              <a:rPr lang="ko-KR" altLang="en-US" dirty="0"/>
              <a:t>는 </a:t>
            </a:r>
            <a:r>
              <a:rPr lang="en-US" altLang="ko-KR" dirty="0"/>
              <a:t>ASR</a:t>
            </a:r>
            <a:r>
              <a:rPr lang="ko-KR" altLang="en-US" dirty="0"/>
              <a:t>에 포함되는 기술로 음성처리</a:t>
            </a:r>
            <a:r>
              <a:rPr lang="en-US" altLang="ko-KR" dirty="0"/>
              <a:t> </a:t>
            </a:r>
            <a:r>
              <a:rPr lang="ko-KR" altLang="en-US" dirty="0"/>
              <a:t>표준 </a:t>
            </a:r>
            <a:r>
              <a:rPr lang="en-US" altLang="ko-KR" dirty="0"/>
              <a:t>API</a:t>
            </a:r>
            <a:r>
              <a:rPr lang="ko-KR" altLang="en-US" dirty="0"/>
              <a:t>인</a:t>
            </a:r>
            <a:r>
              <a:rPr lang="en-US" altLang="ko-KR" dirty="0"/>
              <a:t>, </a:t>
            </a:r>
            <a:r>
              <a:rPr lang="ko-KR" altLang="en-US" dirty="0" err="1"/>
              <a:t>위스퍼를</a:t>
            </a:r>
            <a:r>
              <a:rPr lang="ko-KR" altLang="en-US" dirty="0"/>
              <a:t> 통해서 </a:t>
            </a:r>
            <a:r>
              <a:rPr lang="en-US" altLang="ko-KR" dirty="0"/>
              <a:t>STT </a:t>
            </a:r>
            <a:r>
              <a:rPr lang="ko-KR" altLang="en-US" dirty="0"/>
              <a:t>기술을 이용하여 환자의 증상을 </a:t>
            </a:r>
            <a:r>
              <a:rPr lang="en-US" altLang="ko-KR" dirty="0"/>
              <a:t>Text</a:t>
            </a:r>
            <a:r>
              <a:rPr lang="ko-KR" altLang="en-US" dirty="0"/>
              <a:t>로 가져왔습니다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19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CER</a:t>
            </a:r>
            <a:r>
              <a:rPr lang="ko-KR" altLang="en-US" dirty="0"/>
              <a:t>과 </a:t>
            </a:r>
            <a:r>
              <a:rPr lang="en-US" altLang="ko-KR" dirty="0"/>
              <a:t>WER</a:t>
            </a:r>
            <a:r>
              <a:rPr lang="ko-KR" altLang="en-US" dirty="0"/>
              <a:t>은 음성인지의 표준 평가지표로</a:t>
            </a:r>
            <a:r>
              <a:rPr lang="en-US" altLang="ko-KR" dirty="0"/>
              <a:t>, </a:t>
            </a:r>
            <a:r>
              <a:rPr lang="ko-KR" altLang="en-US" dirty="0"/>
              <a:t>저희 모델의 평가지표는 다음과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추가적으로 </a:t>
            </a:r>
            <a:r>
              <a:rPr lang="en-US" altLang="ko-KR" dirty="0"/>
              <a:t>CER</a:t>
            </a:r>
            <a:r>
              <a:rPr lang="ko-KR" altLang="en-US" dirty="0"/>
              <a:t>과 </a:t>
            </a:r>
            <a:r>
              <a:rPr lang="en-US" altLang="ko-KR" dirty="0"/>
              <a:t>WER</a:t>
            </a:r>
            <a:r>
              <a:rPr lang="ko-KR" altLang="en-US" dirty="0"/>
              <a:t>이 낮을수록 모델의 정확도가 높다고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94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텍스트가 길어질수록 모델의 정확도가 떨어진다고 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저희는</a:t>
            </a:r>
            <a:r>
              <a:rPr lang="en-US" altLang="ko-KR" dirty="0"/>
              <a:t> </a:t>
            </a:r>
            <a:r>
              <a:rPr lang="ko-KR" altLang="en-US" dirty="0"/>
              <a:t>데이터의 텍스트길이가 절대적으로 짧았기때문에</a:t>
            </a:r>
            <a:r>
              <a:rPr lang="en-US" altLang="ko-KR" dirty="0"/>
              <a:t>, </a:t>
            </a:r>
            <a:r>
              <a:rPr lang="ko-KR" altLang="en-US" dirty="0"/>
              <a:t>증상을 판별하기에 어려움이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STT</a:t>
            </a:r>
            <a:r>
              <a:rPr lang="ko-KR" altLang="en-US" dirty="0"/>
              <a:t>의 정확도가 낮아서 문제였는데요</a:t>
            </a:r>
            <a:r>
              <a:rPr lang="en-US" altLang="ko-KR" dirty="0"/>
              <a:t>, </a:t>
            </a:r>
            <a:r>
              <a:rPr lang="ko-KR" altLang="en-US" dirty="0"/>
              <a:t>증상 판별보다는 환자 증상 입력을 위한 방식을 활용하는 것으로 수정하여 사용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다른방식으로는</a:t>
            </a:r>
            <a:r>
              <a:rPr lang="ko-KR" altLang="en-US" dirty="0"/>
              <a:t> </a:t>
            </a:r>
            <a:r>
              <a:rPr lang="en-US" altLang="ko-KR" dirty="0"/>
              <a:t>TTS</a:t>
            </a:r>
            <a:r>
              <a:rPr lang="ko-KR" altLang="en-US" dirty="0"/>
              <a:t>기술을 활용하여 텍스트를 음성으로 변환하는 기술을 채택하는 것이 좋다고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591-1519-4064-8C36-CB12A61243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0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2609-FF1F-47E9-A308-48446DDFE77D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9CEE-B2BF-4190-99FD-A401E506D2DE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3FA8-6CA4-41E5-A996-E98DB895D7E1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6B71-BC2C-40CB-B61A-C4B00AF9BDDA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A2C9-8BE2-484A-AC3F-E74DAE1E9172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131D-BB73-4EC9-9C4C-388EC14C81CC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A133-1AB7-444D-A653-9C6173BC28DB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F47D6-C797-491C-A5C1-2717C82BBEBB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00970-E6A3-40B4-A29B-C3F516394C3F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612D1-233A-4F4C-A650-7AEB6207BD7C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7E086-F1DC-4C5F-833A-32730EB5AEF2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757F-98EF-4201-A5C4-0A6BF5C6C1FD}" type="datetime1">
              <a:rPr lang="en-US" altLang="ko-KR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20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5" Type="http://schemas.openxmlformats.org/officeDocument/2006/relationships/image" Target="../media/image3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2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20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5.png"/><Relationship Id="rId5" Type="http://schemas.openxmlformats.org/officeDocument/2006/relationships/image" Target="../media/image3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2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" Type="http://schemas.openxmlformats.org/officeDocument/2006/relationships/image" Target="../media/image20.png"/><Relationship Id="rId21" Type="http://schemas.openxmlformats.org/officeDocument/2006/relationships/image" Target="../media/image202.png"/><Relationship Id="rId34" Type="http://schemas.openxmlformats.org/officeDocument/2006/relationships/image" Target="../media/image215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37" Type="http://schemas.openxmlformats.org/officeDocument/2006/relationships/image" Target="../media/image218.png"/><Relationship Id="rId5" Type="http://schemas.openxmlformats.org/officeDocument/2006/relationships/image" Target="../media/image3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36" Type="http://schemas.openxmlformats.org/officeDocument/2006/relationships/image" Target="../media/image217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31" Type="http://schemas.openxmlformats.org/officeDocument/2006/relationships/image" Target="../media/image212.png"/><Relationship Id="rId4" Type="http://schemas.openxmlformats.org/officeDocument/2006/relationships/image" Target="../media/image2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0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3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0.png"/><Relationship Id="rId21" Type="http://schemas.openxmlformats.org/officeDocument/2006/relationships/image" Target="../media/image246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5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24" Type="http://schemas.openxmlformats.org/officeDocument/2006/relationships/image" Target="../media/image249.png"/><Relationship Id="rId5" Type="http://schemas.openxmlformats.org/officeDocument/2006/relationships/image" Target="../media/image3.png"/><Relationship Id="rId15" Type="http://schemas.openxmlformats.org/officeDocument/2006/relationships/image" Target="../media/image240.png"/><Relationship Id="rId23" Type="http://schemas.openxmlformats.org/officeDocument/2006/relationships/image" Target="../media/image248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2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Relationship Id="rId22" Type="http://schemas.openxmlformats.org/officeDocument/2006/relationships/image" Target="../media/image2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" Type="http://schemas.openxmlformats.org/officeDocument/2006/relationships/image" Target="../media/image20.png"/><Relationship Id="rId21" Type="http://schemas.openxmlformats.org/officeDocument/2006/relationships/image" Target="../media/image266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5" Type="http://schemas.openxmlformats.org/officeDocument/2006/relationships/image" Target="../media/image3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10" Type="http://schemas.openxmlformats.org/officeDocument/2006/relationships/image" Target="../media/image255.png"/><Relationship Id="rId19" Type="http://schemas.openxmlformats.org/officeDocument/2006/relationships/image" Target="../media/image264.png"/><Relationship Id="rId4" Type="http://schemas.openxmlformats.org/officeDocument/2006/relationships/image" Target="../media/image2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18" Type="http://schemas.openxmlformats.org/officeDocument/2006/relationships/image" Target="../media/image287.png"/><Relationship Id="rId26" Type="http://schemas.openxmlformats.org/officeDocument/2006/relationships/image" Target="../media/image295.png"/><Relationship Id="rId3" Type="http://schemas.openxmlformats.org/officeDocument/2006/relationships/image" Target="../media/image20.png"/><Relationship Id="rId21" Type="http://schemas.openxmlformats.org/officeDocument/2006/relationships/image" Target="../media/image290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17" Type="http://schemas.openxmlformats.org/officeDocument/2006/relationships/image" Target="../media/image286.png"/><Relationship Id="rId25" Type="http://schemas.openxmlformats.org/officeDocument/2006/relationships/image" Target="../media/image29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5.png"/><Relationship Id="rId20" Type="http://schemas.openxmlformats.org/officeDocument/2006/relationships/image" Target="../media/image289.png"/><Relationship Id="rId29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24" Type="http://schemas.openxmlformats.org/officeDocument/2006/relationships/image" Target="../media/image293.png"/><Relationship Id="rId5" Type="http://schemas.openxmlformats.org/officeDocument/2006/relationships/image" Target="../media/image274.png"/><Relationship Id="rId15" Type="http://schemas.openxmlformats.org/officeDocument/2006/relationships/image" Target="../media/image284.png"/><Relationship Id="rId23" Type="http://schemas.openxmlformats.org/officeDocument/2006/relationships/image" Target="../media/image292.png"/><Relationship Id="rId28" Type="http://schemas.openxmlformats.org/officeDocument/2006/relationships/image" Target="../media/image297.png"/><Relationship Id="rId10" Type="http://schemas.openxmlformats.org/officeDocument/2006/relationships/image" Target="../media/image279.png"/><Relationship Id="rId19" Type="http://schemas.openxmlformats.org/officeDocument/2006/relationships/image" Target="../media/image288.png"/><Relationship Id="rId4" Type="http://schemas.openxmlformats.org/officeDocument/2006/relationships/image" Target="../media/image2.png"/><Relationship Id="rId9" Type="http://schemas.openxmlformats.org/officeDocument/2006/relationships/image" Target="../media/image278.png"/><Relationship Id="rId14" Type="http://schemas.openxmlformats.org/officeDocument/2006/relationships/image" Target="../media/image283.png"/><Relationship Id="rId22" Type="http://schemas.openxmlformats.org/officeDocument/2006/relationships/image" Target="../media/image291.png"/><Relationship Id="rId27" Type="http://schemas.openxmlformats.org/officeDocument/2006/relationships/image" Target="../media/image2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3" Type="http://schemas.openxmlformats.org/officeDocument/2006/relationships/image" Target="../media/image2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17" Type="http://schemas.openxmlformats.org/officeDocument/2006/relationships/image" Target="../media/image312.png"/><Relationship Id="rId2" Type="http://schemas.openxmlformats.org/officeDocument/2006/relationships/image" Target="../media/image20.png"/><Relationship Id="rId16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5" Type="http://schemas.openxmlformats.org/officeDocument/2006/relationships/image" Target="../media/image31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2.png"/><Relationship Id="rId7" Type="http://schemas.openxmlformats.org/officeDocument/2006/relationships/image" Target="../media/image3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31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2.png"/><Relationship Id="rId7" Type="http://schemas.openxmlformats.org/officeDocument/2006/relationships/image" Target="../media/image3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.png"/><Relationship Id="rId9" Type="http://schemas.openxmlformats.org/officeDocument/2006/relationships/image" Target="../media/image32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3" Type="http://schemas.openxmlformats.org/officeDocument/2006/relationships/image" Target="../media/image2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2" Type="http://schemas.openxmlformats.org/officeDocument/2006/relationships/image" Target="../media/image20.png"/><Relationship Id="rId16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329.png"/><Relationship Id="rId5" Type="http://schemas.openxmlformats.org/officeDocument/2006/relationships/image" Target="../media/image314.png"/><Relationship Id="rId15" Type="http://schemas.openxmlformats.org/officeDocument/2006/relationships/image" Target="../media/image333.png"/><Relationship Id="rId10" Type="http://schemas.openxmlformats.org/officeDocument/2006/relationships/image" Target="../media/image328.png"/><Relationship Id="rId4" Type="http://schemas.openxmlformats.org/officeDocument/2006/relationships/image" Target="../media/image324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2.png"/><Relationship Id="rId7" Type="http://schemas.openxmlformats.org/officeDocument/2006/relationships/image" Target="../media/image3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35.png"/><Relationship Id="rId4" Type="http://schemas.openxmlformats.org/officeDocument/2006/relationships/image" Target="../media/image3.png"/><Relationship Id="rId9" Type="http://schemas.openxmlformats.org/officeDocument/2006/relationships/image" Target="../media/image337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10" Type="http://schemas.openxmlformats.org/officeDocument/2006/relationships/image" Target="../media/image343.gif"/><Relationship Id="rId4" Type="http://schemas.openxmlformats.org/officeDocument/2006/relationships/image" Target="../media/image3.png"/><Relationship Id="rId9" Type="http://schemas.openxmlformats.org/officeDocument/2006/relationships/image" Target="../media/image3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3" Type="http://schemas.openxmlformats.org/officeDocument/2006/relationships/image" Target="../media/image2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5" Type="http://schemas.openxmlformats.org/officeDocument/2006/relationships/image" Target="../media/image344.png"/><Relationship Id="rId10" Type="http://schemas.openxmlformats.org/officeDocument/2006/relationships/image" Target="../media/image349.png"/><Relationship Id="rId4" Type="http://schemas.openxmlformats.org/officeDocument/2006/relationships/image" Target="../media/image3.png"/><Relationship Id="rId9" Type="http://schemas.openxmlformats.org/officeDocument/2006/relationships/image" Target="../media/image3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3" Type="http://schemas.openxmlformats.org/officeDocument/2006/relationships/image" Target="../media/image20.png"/><Relationship Id="rId21" Type="http://schemas.openxmlformats.org/officeDocument/2006/relationships/image" Target="../media/image368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63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.png"/><Relationship Id="rId15" Type="http://schemas.openxmlformats.org/officeDocument/2006/relationships/image" Target="../media/image362.png"/><Relationship Id="rId10" Type="http://schemas.openxmlformats.org/officeDocument/2006/relationships/image" Target="../media/image357.png"/><Relationship Id="rId19" Type="http://schemas.openxmlformats.org/officeDocument/2006/relationships/image" Target="../media/image366.png"/><Relationship Id="rId4" Type="http://schemas.openxmlformats.org/officeDocument/2006/relationships/image" Target="../media/image2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3" Type="http://schemas.openxmlformats.org/officeDocument/2006/relationships/image" Target="../media/image20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3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2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3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2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gif"/><Relationship Id="rId3" Type="http://schemas.openxmlformats.org/officeDocument/2006/relationships/image" Target="../media/image2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gi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3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2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20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3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2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2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2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3917" y="1783343"/>
            <a:ext cx="15857881" cy="14286"/>
            <a:chOff x="1213917" y="1783343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3917" y="1783343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8574" y="7775862"/>
            <a:ext cx="2903466" cy="1166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503" y="1979886"/>
            <a:ext cx="4876588" cy="10952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5888" y="8977279"/>
            <a:ext cx="15857881" cy="14286"/>
            <a:chOff x="1225888" y="8977279"/>
            <a:chExt cx="15857881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8977279"/>
              <a:ext cx="15857881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18453" y="2135017"/>
            <a:ext cx="7804608" cy="7804879"/>
            <a:chOff x="11118453" y="2135017"/>
            <a:chExt cx="7804608" cy="78048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0">
              <a:off x="7428406" y="-1555165"/>
              <a:ext cx="15609216" cy="1560975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0">
              <a:off x="11118453" y="2135017"/>
              <a:ext cx="7804608" cy="78048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1451" y="6014571"/>
            <a:ext cx="4518091" cy="4518248"/>
            <a:chOff x="9561451" y="6014571"/>
            <a:chExt cx="4518091" cy="45182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0">
              <a:off x="7449856" y="3902898"/>
              <a:ext cx="9036181" cy="903649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0">
              <a:off x="9561451" y="6014571"/>
              <a:ext cx="4518091" cy="4518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917" y="966183"/>
            <a:ext cx="2098756" cy="550493"/>
            <a:chOff x="1213917" y="966183"/>
            <a:chExt cx="2098756" cy="5504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3917" y="966183"/>
              <a:ext cx="2098756" cy="5504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0291" y="877779"/>
            <a:ext cx="2297137" cy="676992"/>
            <a:chOff x="3160291" y="877779"/>
            <a:chExt cx="2297137" cy="6769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0291" y="877779"/>
              <a:ext cx="2297137" cy="67699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7259" y="2066000"/>
            <a:ext cx="10778888" cy="6693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CC0F8B-8B1B-246F-FCDD-1CA2031E10EA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-1-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26026" y="1104101"/>
            <a:ext cx="9225597" cy="9225597"/>
            <a:chOff x="4726026" y="1104101"/>
            <a:chExt cx="9225597" cy="9225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6026" y="1104101"/>
              <a:ext cx="9225597" cy="9225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7056" y="795447"/>
            <a:ext cx="10597655" cy="11952559"/>
            <a:chOff x="3557056" y="795447"/>
            <a:chExt cx="10597655" cy="1195255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522938" y="795447"/>
              <a:ext cx="9631774" cy="10116208"/>
              <a:chOff x="4522938" y="795447"/>
              <a:chExt cx="9631774" cy="101162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92949" y="-4262657"/>
                <a:ext cx="19263547" cy="20232416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22938" y="795447"/>
                <a:ext cx="9631774" cy="101162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18744" y="7240523"/>
              <a:ext cx="8090956" cy="977748"/>
              <a:chOff x="5318744" y="7240523"/>
              <a:chExt cx="8090956" cy="97774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318744" y="7240523"/>
                <a:ext cx="8090956" cy="971357"/>
                <a:chOff x="5318744" y="7240523"/>
                <a:chExt cx="8090956" cy="97135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318744" y="7240523"/>
                  <a:ext cx="8090956" cy="97135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5318744" y="7240523"/>
                <a:ext cx="8077527" cy="977748"/>
                <a:chOff x="5318744" y="7240523"/>
                <a:chExt cx="8077527" cy="97774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06572" y="6778241"/>
                  <a:ext cx="16155054" cy="1955496"/>
                </a:xfrm>
                <a:prstGeom prst="rect">
                  <a:avLst/>
                </a:prstGeom>
              </p:spPr>
            </p:pic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318744" y="7240523"/>
                  <a:ext cx="8077527" cy="97774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2575976" y="7526140"/>
                <a:ext cx="319336" cy="319336"/>
                <a:chOff x="12575976" y="7526140"/>
                <a:chExt cx="319336" cy="319336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12522168" y="7673494"/>
                  <a:ext cx="426953" cy="24629"/>
                  <a:chOff x="12522168" y="7673494"/>
                  <a:chExt cx="426953" cy="24629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2700000">
                    <a:off x="12522168" y="7673494"/>
                    <a:ext cx="426953" cy="246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2522154" y="7673494"/>
                  <a:ext cx="426981" cy="24629"/>
                  <a:chOff x="12522154" y="7673494"/>
                  <a:chExt cx="426981" cy="24629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2700000">
                    <a:off x="12522154" y="7673494"/>
                    <a:ext cx="426981" cy="24629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3" name="그룹 1013"/>
            <p:cNvGrpSpPr/>
            <p:nvPr/>
          </p:nvGrpSpPr>
          <p:grpSpPr>
            <a:xfrm>
              <a:off x="3557056" y="6243245"/>
              <a:ext cx="8035139" cy="6501143"/>
              <a:chOff x="3557056" y="6243245"/>
              <a:chExt cx="8035139" cy="65011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57056" y="6243245"/>
                <a:ext cx="8035139" cy="65011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172592" y="2538367"/>
            <a:ext cx="7994312" cy="1283403"/>
            <a:chOff x="5172592" y="2538367"/>
            <a:chExt cx="7994312" cy="12834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2592" y="2538367"/>
              <a:ext cx="7994312" cy="128340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49919" y="2961021"/>
            <a:ext cx="582549" cy="438095"/>
            <a:chOff x="6549919" y="2961021"/>
            <a:chExt cx="582549" cy="43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49919" y="2961021"/>
              <a:ext cx="582549" cy="43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109636" y="2961021"/>
            <a:ext cx="582549" cy="438095"/>
            <a:chOff x="10109636" y="2961021"/>
            <a:chExt cx="582549" cy="4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09636" y="2961021"/>
              <a:ext cx="582549" cy="4380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52697" y="3308947"/>
            <a:ext cx="283911" cy="398317"/>
            <a:chOff x="6352697" y="3308947"/>
            <a:chExt cx="283911" cy="39831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860000">
              <a:off x="6352697" y="3308947"/>
              <a:ext cx="283911" cy="3983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56036" y="3308947"/>
            <a:ext cx="283911" cy="398317"/>
            <a:chOff x="7056036" y="3308947"/>
            <a:chExt cx="283911" cy="39831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60000">
              <a:off x="7056036" y="3308947"/>
              <a:ext cx="283911" cy="3983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07823" y="3308947"/>
            <a:ext cx="283911" cy="398317"/>
            <a:chOff x="9907823" y="3308947"/>
            <a:chExt cx="283911" cy="39831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860000">
              <a:off x="9907823" y="3308947"/>
              <a:ext cx="283911" cy="3983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15753" y="3308947"/>
            <a:ext cx="283911" cy="398317"/>
            <a:chOff x="10615753" y="3308947"/>
            <a:chExt cx="283911" cy="39831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60000">
              <a:off x="10615753" y="3308947"/>
              <a:ext cx="283911" cy="39831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38362" y="2838081"/>
            <a:ext cx="7576829" cy="8380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145701" y="4169510"/>
            <a:ext cx="7994312" cy="1283403"/>
            <a:chOff x="5145701" y="4169510"/>
            <a:chExt cx="7994312" cy="128340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45701" y="4169510"/>
              <a:ext cx="7994312" cy="128340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24634" y="4718404"/>
            <a:ext cx="5924706" cy="331646"/>
            <a:chOff x="6824634" y="4718404"/>
            <a:chExt cx="5924706" cy="33164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24634" y="4718404"/>
              <a:ext cx="5924706" cy="33164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836367" y="4511626"/>
            <a:ext cx="836655" cy="563077"/>
            <a:chOff x="5836367" y="4511626"/>
            <a:chExt cx="836655" cy="56307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36367" y="4511626"/>
              <a:ext cx="836655" cy="56307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39645" y="4364004"/>
            <a:ext cx="6689571" cy="86118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844744" y="5853551"/>
            <a:ext cx="7590018" cy="779387"/>
            <a:chOff x="5844744" y="5853551"/>
            <a:chExt cx="7590018" cy="77938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44744" y="5853551"/>
              <a:ext cx="7590018" cy="77938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098810" y="5877476"/>
            <a:ext cx="5759039" cy="87905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225888" y="1759648"/>
            <a:ext cx="3742875" cy="2062123"/>
            <a:chOff x="1225888" y="1759648"/>
            <a:chExt cx="3742875" cy="206212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398787" y="975348"/>
              <a:ext cx="7485749" cy="4124247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5888" y="1759648"/>
              <a:ext cx="3742875" cy="2062123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1179" y="2148004"/>
            <a:ext cx="3340040" cy="161478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547571" y="3968356"/>
            <a:ext cx="3536199" cy="1640980"/>
            <a:chOff x="13547571" y="3968356"/>
            <a:chExt cx="3536199" cy="164098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975838" y="3344233"/>
              <a:ext cx="7072398" cy="3281960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47571" y="3968356"/>
              <a:ext cx="3536199" cy="1640980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65646" y="4073505"/>
            <a:ext cx="4318078" cy="1614783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944748" y="7187354"/>
            <a:ext cx="6988584" cy="1325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5A93D-F5B0-7CE4-4456-70C5CF163FEF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-10-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0227" y="1474246"/>
            <a:ext cx="15230301" cy="2424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8557019"/>
            <a:ext cx="18285714" cy="1552629"/>
            <a:chOff x="0" y="8557019"/>
            <a:chExt cx="18285714" cy="15526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8557019"/>
              <a:ext cx="18285714" cy="15526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996" y="2916235"/>
            <a:ext cx="18285714" cy="1235544"/>
            <a:chOff x="-35996" y="2916235"/>
            <a:chExt cx="18285714" cy="12355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5996" y="2916235"/>
              <a:ext cx="18285714" cy="1235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134" y="5548398"/>
            <a:ext cx="2566758" cy="1092093"/>
            <a:chOff x="1228134" y="5548398"/>
            <a:chExt cx="2566758" cy="10920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134" y="5548398"/>
              <a:ext cx="2566758" cy="10920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54447" y="5933228"/>
            <a:ext cx="2566758" cy="1755136"/>
            <a:chOff x="4954447" y="5933228"/>
            <a:chExt cx="2566758" cy="17551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4447" y="5933228"/>
              <a:ext cx="2566758" cy="1755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08590" y="5712829"/>
            <a:ext cx="2566758" cy="927663"/>
            <a:chOff x="10308590" y="5712829"/>
            <a:chExt cx="2566758" cy="9276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08590" y="5712829"/>
              <a:ext cx="2566758" cy="9276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08590" y="6872667"/>
            <a:ext cx="2566758" cy="1045086"/>
            <a:chOff x="10308590" y="6872667"/>
            <a:chExt cx="2566758" cy="10450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08590" y="6872667"/>
              <a:ext cx="2566758" cy="10450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81000" y="6798956"/>
            <a:ext cx="573447" cy="73711"/>
            <a:chOff x="4381000" y="6798956"/>
            <a:chExt cx="573447" cy="737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1000" y="6798956"/>
              <a:ext cx="573447" cy="737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34579" y="5348053"/>
            <a:ext cx="729551" cy="729551"/>
            <a:chOff x="8534579" y="5348053"/>
            <a:chExt cx="729551" cy="7295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160000">
              <a:off x="8534579" y="5348053"/>
              <a:ext cx="729551" cy="7295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5886" y="5701512"/>
            <a:ext cx="2039718" cy="95800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61415" y="6443239"/>
            <a:ext cx="2797803" cy="95799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61260" y="5577770"/>
            <a:ext cx="2083574" cy="130083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23850" y="6927724"/>
            <a:ext cx="2451537" cy="106912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72412" y="4207436"/>
            <a:ext cx="2693620" cy="124050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36085" y="6957421"/>
            <a:ext cx="2566758" cy="1092093"/>
            <a:chOff x="1236085" y="6957421"/>
            <a:chExt cx="2566758" cy="10920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085" y="6957421"/>
              <a:ext cx="2566758" cy="10920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9823" y="6535439"/>
            <a:ext cx="1696245" cy="586108"/>
            <a:chOff x="3239823" y="6535439"/>
            <a:chExt cx="1696245" cy="5861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3239823" y="6535439"/>
              <a:ext cx="1696245" cy="5861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61129" y="6254917"/>
            <a:ext cx="2276451" cy="225190"/>
            <a:chOff x="7761129" y="6254917"/>
            <a:chExt cx="2276451" cy="225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61129" y="6254917"/>
              <a:ext cx="2276451" cy="225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761129" y="7029722"/>
            <a:ext cx="2276451" cy="225190"/>
            <a:chOff x="7761129" y="7029722"/>
            <a:chExt cx="2276451" cy="225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61129" y="7029722"/>
              <a:ext cx="2276451" cy="225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13594" y="4963656"/>
            <a:ext cx="2408270" cy="2426007"/>
            <a:chOff x="14713594" y="4963656"/>
            <a:chExt cx="2408270" cy="242600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13594" y="4963656"/>
              <a:ext cx="2408270" cy="24260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38244" y="6441580"/>
            <a:ext cx="413445" cy="738432"/>
            <a:chOff x="13938244" y="6441580"/>
            <a:chExt cx="413445" cy="73843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38244" y="6441580"/>
              <a:ext cx="413445" cy="73843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95561" y="6814252"/>
            <a:ext cx="3524404" cy="152809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98978" y="7559988"/>
            <a:ext cx="2763686" cy="855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954F0-FF9D-7C2D-4304-F83F876A6E43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-11-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9711" y="1663183"/>
            <a:ext cx="4894072" cy="2572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86136" y="3036605"/>
            <a:ext cx="446493" cy="610110"/>
            <a:chOff x="5386136" y="3036605"/>
            <a:chExt cx="446493" cy="6101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00000">
              <a:off x="5386136" y="3036605"/>
              <a:ext cx="446493" cy="610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78420" y="1423114"/>
            <a:ext cx="9773243" cy="8186911"/>
            <a:chOff x="7678420" y="1423114"/>
            <a:chExt cx="9773243" cy="81869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418814" y="6799939"/>
              <a:ext cx="1238730" cy="129539"/>
              <a:chOff x="12418814" y="6799939"/>
              <a:chExt cx="1238730" cy="12953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18814" y="6799939"/>
                <a:ext cx="1238730" cy="12953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18814" y="3960013"/>
              <a:ext cx="1238730" cy="129539"/>
              <a:chOff x="12418814" y="3960013"/>
              <a:chExt cx="1238730" cy="12953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18814" y="3960013"/>
                <a:ext cx="1238730" cy="12953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236967" y="2227658"/>
              <a:ext cx="1238730" cy="129539"/>
              <a:chOff x="11236967" y="2227658"/>
              <a:chExt cx="1238730" cy="12953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36967" y="2227658"/>
                <a:ext cx="1238730" cy="12953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34846" y="5087910"/>
              <a:ext cx="1238730" cy="129539"/>
              <a:chOff x="11234846" y="5087910"/>
              <a:chExt cx="1238730" cy="12953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34846" y="5087910"/>
                <a:ext cx="1238730" cy="12953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678420" y="1894117"/>
              <a:ext cx="4329919" cy="2423695"/>
              <a:chOff x="7678420" y="1894117"/>
              <a:chExt cx="4329919" cy="24236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78420" y="1894117"/>
                <a:ext cx="4329919" cy="242369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463572" y="2108572"/>
              <a:ext cx="2417434" cy="430358"/>
              <a:chOff x="9463572" y="2108572"/>
              <a:chExt cx="2417434" cy="43035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63572" y="2108572"/>
                <a:ext cx="2417434" cy="43035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31514" y="2084580"/>
              <a:ext cx="1517019" cy="2073906"/>
              <a:chOff x="7831514" y="2084580"/>
              <a:chExt cx="1517019" cy="207390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831514" y="2084580"/>
                <a:ext cx="1517019" cy="207390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31689" y="2750448"/>
              <a:ext cx="2674018" cy="104070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75929" y="2105700"/>
              <a:ext cx="2449086" cy="55874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862264" y="6417597"/>
              <a:ext cx="4329919" cy="2423695"/>
              <a:chOff x="12862264" y="6417597"/>
              <a:chExt cx="4329919" cy="242369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62264" y="6417597"/>
                <a:ext cx="4329919" cy="2423695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83401" y="7094981"/>
              <a:ext cx="4091181" cy="78360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3818506" y="6584760"/>
              <a:ext cx="2417434" cy="430358"/>
              <a:chOff x="13818506" y="6584760"/>
              <a:chExt cx="2417434" cy="43035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3818506" y="6584760"/>
                <a:ext cx="2417434" cy="430358"/>
                <a:chOff x="13818506" y="6584760"/>
                <a:chExt cx="2417434" cy="43035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818506" y="6584760"/>
                  <a:ext cx="2417434" cy="43035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169267" y="6578474"/>
                <a:ext cx="3154191" cy="57722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678420" y="4724074"/>
              <a:ext cx="4329919" cy="2423695"/>
              <a:chOff x="7678420" y="4724074"/>
              <a:chExt cx="4329919" cy="242369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78420" y="4724074"/>
                <a:ext cx="4329919" cy="242369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463572" y="4938529"/>
              <a:ext cx="2417434" cy="430358"/>
              <a:chOff x="9463572" y="4938529"/>
              <a:chExt cx="2417434" cy="43035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63572" y="4938529"/>
                <a:ext cx="2417434" cy="43035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831514" y="4914537"/>
              <a:ext cx="1517019" cy="2073906"/>
              <a:chOff x="7831514" y="4914537"/>
              <a:chExt cx="1517019" cy="207390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831514" y="4914537"/>
                <a:ext cx="1517019" cy="2073906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06604" y="5608441"/>
              <a:ext cx="2456408" cy="771313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28218" y="4915325"/>
              <a:ext cx="2586695" cy="577219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2862264" y="3585896"/>
              <a:ext cx="4329919" cy="2423695"/>
              <a:chOff x="12862264" y="3585896"/>
              <a:chExt cx="4329919" cy="242369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62264" y="3585896"/>
                <a:ext cx="4329919" cy="242369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647416" y="3744834"/>
              <a:ext cx="2417434" cy="430358"/>
              <a:chOff x="14647416" y="3744834"/>
              <a:chExt cx="2417434" cy="43035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47416" y="3744834"/>
                <a:ext cx="2417434" cy="43035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015358" y="3776359"/>
              <a:ext cx="1517019" cy="2073906"/>
              <a:chOff x="13015358" y="3776359"/>
              <a:chExt cx="1517019" cy="207390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015358" y="3776359"/>
                <a:ext cx="1517019" cy="2073906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23303" y="3741148"/>
              <a:ext cx="2428678" cy="55873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28841" y="4231377"/>
              <a:ext cx="2360965" cy="1716394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8383931" y="5491570"/>
              <a:ext cx="8186797" cy="50000"/>
              <a:chOff x="8383931" y="5491570"/>
              <a:chExt cx="8186797" cy="5000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8383931" y="5491570"/>
                <a:ext cx="8186797" cy="5000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169380" y="7946748"/>
              <a:ext cx="3715685" cy="538377"/>
              <a:chOff x="13169380" y="7946748"/>
              <a:chExt cx="3715685" cy="53837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169380" y="7946748"/>
                <a:ext cx="3715685" cy="538377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4550" y="3814305"/>
            <a:ext cx="6043271" cy="251789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02150" y="7412505"/>
            <a:ext cx="2809942" cy="1955184"/>
            <a:chOff x="902150" y="7412505"/>
            <a:chExt cx="2809942" cy="195518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2150" y="7412505"/>
              <a:ext cx="2809942" cy="1955184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44792" y="7479701"/>
            <a:ext cx="2552934" cy="73121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75465" y="8101792"/>
            <a:ext cx="2860823" cy="129747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228531" y="8082160"/>
            <a:ext cx="2157180" cy="9733"/>
            <a:chOff x="1228531" y="8082160"/>
            <a:chExt cx="2157180" cy="973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8531" y="8082160"/>
              <a:ext cx="2157180" cy="973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020251" y="8004831"/>
            <a:ext cx="254454" cy="410520"/>
            <a:chOff x="4020251" y="8004831"/>
            <a:chExt cx="254454" cy="41052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20251" y="8004831"/>
              <a:ext cx="254454" cy="41052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560943" y="7412505"/>
            <a:ext cx="2809942" cy="1955184"/>
            <a:chOff x="4560943" y="7412505"/>
            <a:chExt cx="2809942" cy="195518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0943" y="7412505"/>
              <a:ext cx="2809942" cy="1955184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473950" y="7482657"/>
            <a:ext cx="2692611" cy="731211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491375" y="8173154"/>
            <a:ext cx="2746733" cy="102976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887324" y="8082160"/>
            <a:ext cx="2157180" cy="9733"/>
            <a:chOff x="4887324" y="8082160"/>
            <a:chExt cx="2157180" cy="973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87324" y="8082160"/>
              <a:ext cx="2157180" cy="973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697468" y="8004831"/>
            <a:ext cx="254454" cy="410520"/>
            <a:chOff x="7697468" y="8004831"/>
            <a:chExt cx="254454" cy="410520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97468" y="8004831"/>
              <a:ext cx="254454" cy="41052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252105" y="7412505"/>
            <a:ext cx="2809942" cy="1934795"/>
            <a:chOff x="8252105" y="7412505"/>
            <a:chExt cx="2809942" cy="193479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52105" y="7412505"/>
              <a:ext cx="2809942" cy="1934795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464254" y="7482657"/>
            <a:ext cx="2393201" cy="731211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412127" y="8174036"/>
            <a:ext cx="2506904" cy="1137085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8578486" y="8082160"/>
            <a:ext cx="2157180" cy="9733"/>
            <a:chOff x="8578486" y="8082160"/>
            <a:chExt cx="2157180" cy="9733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78486" y="8082160"/>
              <a:ext cx="2157180" cy="973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12F9C21-60FC-0DC4-FE61-C2824CAE6FC2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-12-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08099" y="6073509"/>
            <a:ext cx="4867522" cy="2404361"/>
            <a:chOff x="6508099" y="6073509"/>
            <a:chExt cx="4867522" cy="2404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8099" y="6073509"/>
              <a:ext cx="4867522" cy="24043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1252" y="6917567"/>
            <a:ext cx="4519469" cy="13851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35362" y="6254054"/>
            <a:ext cx="3918776" cy="838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11822" y="6069256"/>
            <a:ext cx="4867522" cy="2404361"/>
            <a:chOff x="11711822" y="6069256"/>
            <a:chExt cx="4867522" cy="24043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1822" y="6069256"/>
              <a:ext cx="4867522" cy="24043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56246" y="6917567"/>
            <a:ext cx="4943526" cy="10296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91789" y="6297873"/>
            <a:ext cx="3961376" cy="794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08099" y="3332457"/>
            <a:ext cx="10080212" cy="2404361"/>
            <a:chOff x="6508099" y="3332457"/>
            <a:chExt cx="10080212" cy="24043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8099" y="3332457"/>
              <a:ext cx="10080212" cy="24043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38795" y="4156275"/>
            <a:ext cx="10002547" cy="9679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97404" y="3332457"/>
            <a:ext cx="4484099" cy="5154240"/>
            <a:chOff x="1697404" y="3332457"/>
            <a:chExt cx="4484099" cy="51542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7404" y="3332457"/>
              <a:ext cx="4484099" cy="51542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22385" y="2278126"/>
            <a:ext cx="11637484" cy="299205"/>
            <a:chOff x="3422385" y="2278126"/>
            <a:chExt cx="11637484" cy="2992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2385" y="2278126"/>
              <a:ext cx="11637484" cy="29920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42739" y="3406060"/>
            <a:ext cx="3543665" cy="10251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54775" y="4203728"/>
            <a:ext cx="4043537" cy="39424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86212" y="1621400"/>
            <a:ext cx="14484675" cy="1518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4F4E1-EF2D-11F4-FADC-B44074C34AF7}"/>
              </a:ext>
            </a:extLst>
          </p:cNvPr>
          <p:cNvSpPr txBox="1"/>
          <p:nvPr/>
        </p:nvSpPr>
        <p:spPr>
          <a:xfrm>
            <a:off x="17474913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-13-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1579" y="1498434"/>
            <a:ext cx="13910245" cy="15587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1698" y="5657143"/>
            <a:ext cx="12730291" cy="896970"/>
            <a:chOff x="3211698" y="5657143"/>
            <a:chExt cx="12730291" cy="8969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1698" y="5657143"/>
              <a:ext cx="12730291" cy="8969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45042" y="5813063"/>
            <a:ext cx="10032201" cy="7453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72160" y="5657143"/>
            <a:ext cx="540966" cy="599837"/>
            <a:chOff x="3472160" y="5657143"/>
            <a:chExt cx="540966" cy="5998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72160" y="5657143"/>
              <a:ext cx="540966" cy="599837"/>
              <a:chOff x="3472160" y="5657143"/>
              <a:chExt cx="540966" cy="59983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72160" y="5657143"/>
                <a:ext cx="540966" cy="59983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6315" y="5664176"/>
              <a:ext cx="710966" cy="6215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11698" y="6656277"/>
            <a:ext cx="12730291" cy="923810"/>
            <a:chOff x="3211698" y="6656277"/>
            <a:chExt cx="12730291" cy="923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1698" y="6656277"/>
              <a:ext cx="12730291" cy="9238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13953" y="6677430"/>
            <a:ext cx="9211925" cy="10421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53773" y="6656277"/>
            <a:ext cx="540966" cy="599837"/>
            <a:chOff x="3453773" y="6656277"/>
            <a:chExt cx="540966" cy="5998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453773" y="6656277"/>
              <a:ext cx="540966" cy="599837"/>
              <a:chOff x="3453773" y="6656277"/>
              <a:chExt cx="540966" cy="59983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53773" y="6656277"/>
                <a:ext cx="540966" cy="59983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83998" y="6663307"/>
              <a:ext cx="710385" cy="6215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11698" y="7782639"/>
            <a:ext cx="12730291" cy="991387"/>
            <a:chOff x="3211698" y="7782639"/>
            <a:chExt cx="12730291" cy="9913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1698" y="7782639"/>
              <a:ext cx="12730291" cy="9913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42643" y="2749472"/>
            <a:ext cx="2746360" cy="2746360"/>
            <a:chOff x="3742643" y="2749472"/>
            <a:chExt cx="2746360" cy="27463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48722" y="1555551"/>
              <a:ext cx="5492721" cy="549272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42643" y="2749472"/>
              <a:ext cx="2746360" cy="27463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28446" y="8754693"/>
            <a:ext cx="3085714" cy="812755"/>
            <a:chOff x="4628446" y="8754693"/>
            <a:chExt cx="3085714" cy="81275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38638" y="8401365"/>
              <a:ext cx="6171429" cy="162551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8446" y="8754693"/>
              <a:ext cx="3085714" cy="8127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71429" y="3371965"/>
            <a:ext cx="3741128" cy="1579900"/>
            <a:chOff x="7271429" y="3371965"/>
            <a:chExt cx="3741128" cy="15799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71429" y="3371965"/>
              <a:ext cx="3741128" cy="15799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37356" y="3526648"/>
            <a:ext cx="4041055" cy="1192009"/>
            <a:chOff x="11437356" y="3526648"/>
            <a:chExt cx="4041055" cy="11920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37356" y="3526648"/>
              <a:ext cx="4041055" cy="11920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50765" y="3507178"/>
            <a:ext cx="2182456" cy="1309473"/>
            <a:chOff x="8050765" y="3507178"/>
            <a:chExt cx="2182456" cy="13094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50765" y="3507178"/>
              <a:ext cx="2182456" cy="13094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472160" y="7782639"/>
            <a:ext cx="540966" cy="599837"/>
            <a:chOff x="3472160" y="7782639"/>
            <a:chExt cx="540966" cy="59983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472160" y="7782639"/>
              <a:ext cx="540966" cy="599837"/>
              <a:chOff x="3472160" y="7782639"/>
              <a:chExt cx="540966" cy="59983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72160" y="7782639"/>
                <a:ext cx="540966" cy="599837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05728" y="7789675"/>
              <a:ext cx="709880" cy="63108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54546" y="7837581"/>
            <a:ext cx="10233391" cy="104214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5850" y="3753984"/>
            <a:ext cx="4327338" cy="90773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45972" y="3774199"/>
            <a:ext cx="2332481" cy="907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07051B-C114-5E2D-966E-9D381359D875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-14-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2269" y="1515231"/>
            <a:ext cx="14263169" cy="1557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14088" y="4263683"/>
            <a:ext cx="2229217" cy="2229217"/>
            <a:chOff x="2114088" y="4263683"/>
            <a:chExt cx="2229217" cy="22292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4088" y="4263683"/>
              <a:ext cx="2229217" cy="22292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223" y="6613390"/>
            <a:ext cx="3428172" cy="7885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7963" y="3844583"/>
            <a:ext cx="1807885" cy="16209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88498" y="4263683"/>
            <a:ext cx="2229217" cy="2229217"/>
            <a:chOff x="5088498" y="4263683"/>
            <a:chExt cx="2229217" cy="22292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8498" y="4263683"/>
              <a:ext cx="2229217" cy="22292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75153" y="6613390"/>
            <a:ext cx="3876268" cy="7885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5629" y="3854108"/>
            <a:ext cx="2674962" cy="16019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33766" y="4263683"/>
            <a:ext cx="2229217" cy="2229217"/>
            <a:chOff x="8033766" y="4263683"/>
            <a:chExt cx="2229217" cy="22292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3766" y="4263683"/>
              <a:ext cx="2229217" cy="222921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30371" y="6613390"/>
            <a:ext cx="3566125" cy="77898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00735" y="3854108"/>
            <a:ext cx="2009829" cy="16019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08176" y="4263683"/>
            <a:ext cx="2229217" cy="2229217"/>
            <a:chOff x="11008176" y="4263683"/>
            <a:chExt cx="2229217" cy="22292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08176" y="4263683"/>
              <a:ext cx="2229217" cy="22292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27103" y="6613390"/>
            <a:ext cx="3531963" cy="7885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50806" y="3842086"/>
            <a:ext cx="2196172" cy="16209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01159" y="4879113"/>
            <a:ext cx="1255075" cy="1047297"/>
            <a:chOff x="2601159" y="4879113"/>
            <a:chExt cx="1255075" cy="10472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01159" y="4879113"/>
              <a:ext cx="1255075" cy="10472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38555" y="4413740"/>
            <a:ext cx="1929102" cy="1929102"/>
            <a:chOff x="5238555" y="4413740"/>
            <a:chExt cx="1929102" cy="19291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38555" y="4413740"/>
              <a:ext cx="1929102" cy="19291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61593" y="4862670"/>
            <a:ext cx="1973563" cy="1480173"/>
            <a:chOff x="8161593" y="4862670"/>
            <a:chExt cx="1973563" cy="14801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1593" y="4862670"/>
              <a:ext cx="1973563" cy="14801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02490" y="4582734"/>
            <a:ext cx="1710924" cy="1710924"/>
            <a:chOff x="11302490" y="4582734"/>
            <a:chExt cx="1710924" cy="17109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02490" y="4582734"/>
              <a:ext cx="1710924" cy="17109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15904" y="4193004"/>
            <a:ext cx="2229217" cy="2229217"/>
            <a:chOff x="14115904" y="4193004"/>
            <a:chExt cx="2229217" cy="22292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904" y="4193004"/>
              <a:ext cx="2229217" cy="222921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124356" y="6542709"/>
            <a:ext cx="3592125" cy="77898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58553" y="3771406"/>
            <a:ext cx="2186677" cy="16209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231236" y="4892928"/>
            <a:ext cx="1998554" cy="970726"/>
            <a:chOff x="14231236" y="4892928"/>
            <a:chExt cx="1998554" cy="9707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31236" y="4892928"/>
              <a:ext cx="1998554" cy="9707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83048" y="5008877"/>
            <a:ext cx="386989" cy="738829"/>
            <a:chOff x="4483048" y="5008877"/>
            <a:chExt cx="386989" cy="7388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83048" y="5008877"/>
              <a:ext cx="386989" cy="7388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11583" y="5008877"/>
            <a:ext cx="386989" cy="738829"/>
            <a:chOff x="7411583" y="5008877"/>
            <a:chExt cx="386989" cy="7388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11583" y="5008877"/>
              <a:ext cx="386989" cy="7388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42183" y="5008877"/>
            <a:ext cx="386989" cy="738829"/>
            <a:chOff x="10442183" y="5008877"/>
            <a:chExt cx="386989" cy="7388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42183" y="5008877"/>
              <a:ext cx="386989" cy="7388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472479" y="5008877"/>
            <a:ext cx="386989" cy="738829"/>
            <a:chOff x="13472479" y="5008877"/>
            <a:chExt cx="386989" cy="73882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72479" y="5008877"/>
              <a:ext cx="386989" cy="7388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717323" y="2769567"/>
            <a:ext cx="8851068" cy="842867"/>
            <a:chOff x="4717323" y="2769567"/>
            <a:chExt cx="8851068" cy="84286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17323" y="2769567"/>
              <a:ext cx="8851068" cy="84286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059478" y="2912262"/>
            <a:ext cx="8877250" cy="67631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093591" y="3075446"/>
            <a:ext cx="273299" cy="231108"/>
            <a:chOff x="5093591" y="3075446"/>
            <a:chExt cx="273299" cy="23110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93591" y="3075446"/>
              <a:ext cx="273299" cy="2311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58572" y="3075446"/>
            <a:ext cx="273299" cy="231108"/>
            <a:chOff x="12958572" y="3075446"/>
            <a:chExt cx="273299" cy="23110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2958572" y="3075446"/>
              <a:ext cx="273299" cy="23110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944497" y="7492787"/>
            <a:ext cx="10396721" cy="1644876"/>
            <a:chOff x="3944497" y="7492787"/>
            <a:chExt cx="10396721" cy="164487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44497" y="7492787"/>
              <a:ext cx="10396721" cy="1644876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187938" y="7563496"/>
            <a:ext cx="11180630" cy="1591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9B31A2-27E7-09F3-F7C1-BD858DCE01DF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-15-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5131" y="3561582"/>
            <a:ext cx="5051138" cy="2489973"/>
            <a:chOff x="1245131" y="3561582"/>
            <a:chExt cx="5051138" cy="24899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07586" y="2472827"/>
              <a:ext cx="10102277" cy="497994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131" y="3561582"/>
              <a:ext cx="5051138" cy="24899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19021" y="3561582"/>
            <a:ext cx="5051138" cy="2489973"/>
            <a:chOff x="6719021" y="3561582"/>
            <a:chExt cx="5051138" cy="24899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9021" y="3561582"/>
              <a:ext cx="5051138" cy="24899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2911" y="3561582"/>
            <a:ext cx="5051138" cy="2489973"/>
            <a:chOff x="12192911" y="3561582"/>
            <a:chExt cx="5051138" cy="24899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2911" y="3561582"/>
              <a:ext cx="5051138" cy="24899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5131" y="6331638"/>
            <a:ext cx="5051138" cy="2489973"/>
            <a:chOff x="1245131" y="6331638"/>
            <a:chExt cx="5051138" cy="24899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131" y="6331638"/>
              <a:ext cx="5051138" cy="24899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021" y="6331638"/>
            <a:ext cx="5051138" cy="2489973"/>
            <a:chOff x="6719021" y="6331638"/>
            <a:chExt cx="5051138" cy="24899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9021" y="6331638"/>
              <a:ext cx="5051138" cy="24899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92911" y="6331638"/>
            <a:ext cx="5051138" cy="2489973"/>
            <a:chOff x="12192911" y="6331638"/>
            <a:chExt cx="5051138" cy="24899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2911" y="6331638"/>
              <a:ext cx="5051138" cy="24899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04250" y="2082782"/>
            <a:ext cx="8220557" cy="645124"/>
            <a:chOff x="5104250" y="2082782"/>
            <a:chExt cx="8220557" cy="6451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4250" y="2082782"/>
              <a:ext cx="8220557" cy="6451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46982" y="3755379"/>
            <a:ext cx="5340463" cy="107232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46303" y="4721397"/>
            <a:ext cx="4664192" cy="9611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21971" y="3703180"/>
            <a:ext cx="1208202" cy="1103388"/>
            <a:chOff x="6521971" y="3703180"/>
            <a:chExt cx="1208202" cy="110338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74378" y="3650773"/>
              <a:ext cx="1103388" cy="1208202"/>
              <a:chOff x="6574378" y="3650773"/>
              <a:chExt cx="1103388" cy="120820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6574378" y="3650773"/>
                <a:ext cx="1103388" cy="1208202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7346" y="3630677"/>
              <a:ext cx="1354757" cy="11166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14872" y="3703180"/>
            <a:ext cx="1208202" cy="1103388"/>
            <a:chOff x="12014872" y="3703180"/>
            <a:chExt cx="1208202" cy="110338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067279" y="3650773"/>
              <a:ext cx="1103388" cy="1208202"/>
              <a:chOff x="12067279" y="3650773"/>
              <a:chExt cx="1103388" cy="120820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2067279" y="3650773"/>
                <a:ext cx="1103388" cy="120820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55852" y="3630682"/>
              <a:ext cx="1357032" cy="11166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4260" y="3703180"/>
            <a:ext cx="1208202" cy="1103388"/>
            <a:chOff x="1054260" y="3703180"/>
            <a:chExt cx="1208202" cy="110338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06667" y="3650773"/>
              <a:ext cx="1103388" cy="1208202"/>
              <a:chOff x="1106667" y="3650773"/>
              <a:chExt cx="1103388" cy="120820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106667" y="3650773"/>
                <a:ext cx="1103388" cy="1208202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676" y="3630682"/>
              <a:ext cx="1362451" cy="11166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09376" y="6479107"/>
            <a:ext cx="1208202" cy="1103388"/>
            <a:chOff x="6509376" y="6479107"/>
            <a:chExt cx="1208202" cy="110338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561783" y="6426700"/>
              <a:ext cx="1103388" cy="1208202"/>
              <a:chOff x="6561783" y="6426700"/>
              <a:chExt cx="1103388" cy="120820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6561783" y="6426700"/>
                <a:ext cx="1103388" cy="120820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48109" y="6406605"/>
              <a:ext cx="1354222" cy="11166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02277" y="6479107"/>
            <a:ext cx="1208202" cy="1103388"/>
            <a:chOff x="12002277" y="6479107"/>
            <a:chExt cx="1208202" cy="110338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054684" y="6426700"/>
              <a:ext cx="1103388" cy="1208202"/>
              <a:chOff x="12054684" y="6426700"/>
              <a:chExt cx="1103388" cy="120820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2054684" y="6426700"/>
                <a:ext cx="1103388" cy="1208202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44101" y="6406605"/>
              <a:ext cx="1354518" cy="111661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41665" y="6479107"/>
            <a:ext cx="1208202" cy="1103388"/>
            <a:chOff x="1041665" y="6479107"/>
            <a:chExt cx="1208202" cy="110338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94072" y="6426700"/>
              <a:ext cx="1103388" cy="1208202"/>
              <a:chOff x="1094072" y="6426700"/>
              <a:chExt cx="1103388" cy="120820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094072" y="6426700"/>
                <a:ext cx="1103388" cy="1208202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6267" y="6406605"/>
              <a:ext cx="1355641" cy="111661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64830" y="3755370"/>
            <a:ext cx="5763249" cy="107230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27744" y="4850071"/>
            <a:ext cx="2957401" cy="76081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90913" y="6435455"/>
            <a:ext cx="5725188" cy="107232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09342" y="7192884"/>
            <a:ext cx="3549183" cy="152971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779049" y="6639894"/>
            <a:ext cx="5262202" cy="98945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47716" y="7555743"/>
            <a:ext cx="4009174" cy="65582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36081" y="6586515"/>
            <a:ext cx="5706097" cy="107230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60987" y="7461399"/>
            <a:ext cx="4506010" cy="110535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0201" y="3759677"/>
            <a:ext cx="4901901" cy="105809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66364" y="4538489"/>
            <a:ext cx="2996876" cy="120147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482445" y="1263977"/>
            <a:ext cx="9694665" cy="1913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67649-1887-D72A-126E-94A6DFDD0316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-16-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8542" y="2374000"/>
            <a:ext cx="6808383" cy="6642476"/>
            <a:chOff x="2138542" y="2374000"/>
            <a:chExt cx="6808383" cy="6642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8542" y="2374000"/>
              <a:ext cx="6808383" cy="6642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8789" y="2374000"/>
            <a:ext cx="6808383" cy="6642476"/>
            <a:chOff x="9338789" y="2374000"/>
            <a:chExt cx="6808383" cy="6642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8789" y="2374000"/>
              <a:ext cx="6808383" cy="6642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8078" y="2508688"/>
            <a:ext cx="7059526" cy="8417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8288" y="2508688"/>
            <a:ext cx="7075611" cy="8417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15735" y="3901882"/>
            <a:ext cx="6053998" cy="1369870"/>
            <a:chOff x="2515735" y="3901882"/>
            <a:chExt cx="6053998" cy="13698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5735" y="3901882"/>
              <a:ext cx="6053998" cy="136987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79345" y="4301395"/>
            <a:ext cx="2640277" cy="7420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15735" y="5540004"/>
            <a:ext cx="6053998" cy="1367795"/>
            <a:chOff x="2515735" y="5540004"/>
            <a:chExt cx="6053998" cy="13677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5735" y="5540004"/>
              <a:ext cx="6053998" cy="13677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9821" y="5917071"/>
            <a:ext cx="2756420" cy="7440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15735" y="7176052"/>
            <a:ext cx="6053998" cy="1369870"/>
            <a:chOff x="2515735" y="7176052"/>
            <a:chExt cx="6053998" cy="136987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15735" y="7176052"/>
              <a:ext cx="6053998" cy="1369870"/>
              <a:chOff x="2515735" y="7176052"/>
              <a:chExt cx="6053998" cy="136987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15735" y="7176052"/>
                <a:ext cx="6053998" cy="136987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9345" y="7395945"/>
              <a:ext cx="4427601" cy="10988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6689" y="5751980"/>
            <a:ext cx="952336" cy="938550"/>
            <a:chOff x="8666689" y="5751980"/>
            <a:chExt cx="952336" cy="93855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673582" y="5751980"/>
              <a:ext cx="938550" cy="938550"/>
              <a:chOff x="8673582" y="5751980"/>
              <a:chExt cx="938550" cy="93855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73582" y="5751980"/>
                <a:ext cx="938550" cy="93855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31299" y="5777508"/>
              <a:ext cx="1626513" cy="10536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15981" y="3901882"/>
            <a:ext cx="6053998" cy="1369870"/>
            <a:chOff x="9715981" y="3901882"/>
            <a:chExt cx="6053998" cy="13698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5981" y="3901882"/>
              <a:ext cx="6053998" cy="136987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74850" y="4301395"/>
            <a:ext cx="2347554" cy="7420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15981" y="5540004"/>
            <a:ext cx="6053998" cy="1367795"/>
            <a:chOff x="9715981" y="5540004"/>
            <a:chExt cx="6053998" cy="13677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15981" y="5540004"/>
              <a:ext cx="6053998" cy="136779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65326" y="5917071"/>
            <a:ext cx="3267982" cy="74404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715981" y="7176052"/>
            <a:ext cx="6053998" cy="1369870"/>
            <a:chOff x="9715981" y="7176052"/>
            <a:chExt cx="6053998" cy="136987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715981" y="7176052"/>
              <a:ext cx="6053998" cy="1369870"/>
              <a:chOff x="9715981" y="7176052"/>
              <a:chExt cx="6053998" cy="136987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15981" y="7176052"/>
                <a:ext cx="6053998" cy="1369870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70088" y="7374535"/>
              <a:ext cx="4123039" cy="74404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60761" y="835116"/>
            <a:ext cx="14419015" cy="168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2683FF-2AFD-13F0-80FD-1991715C81C3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-17-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4672" y="2725700"/>
            <a:ext cx="7763649" cy="4559662"/>
            <a:chOff x="9394672" y="2725700"/>
            <a:chExt cx="7763649" cy="45596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4672" y="2725700"/>
              <a:ext cx="7763649" cy="4559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4833" y="7466853"/>
            <a:ext cx="15679679" cy="846102"/>
            <a:chOff x="1554833" y="7466853"/>
            <a:chExt cx="15679679" cy="8461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833" y="7466853"/>
              <a:ext cx="15679679" cy="8461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461" y="2764881"/>
            <a:ext cx="7763649" cy="4559662"/>
            <a:chOff x="1523461" y="2764881"/>
            <a:chExt cx="7763649" cy="45596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461" y="2764881"/>
              <a:ext cx="7763649" cy="45596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0291" y="2877566"/>
            <a:ext cx="7577880" cy="4334291"/>
            <a:chOff x="1580291" y="2877566"/>
            <a:chExt cx="7577880" cy="43342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291" y="2877566"/>
              <a:ext cx="7577880" cy="43342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9931" y="7547298"/>
            <a:ext cx="15691706" cy="7677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1715" y="837939"/>
            <a:ext cx="3715036" cy="16800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8D61E2-A38F-4C5D-85AF-F0963A2743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473" y="4004987"/>
            <a:ext cx="7135236" cy="2306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C3082-91A2-8898-453C-CDB4C91B7092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-18-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7729" y="1078303"/>
            <a:ext cx="9725701" cy="23360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51312" y="4374026"/>
            <a:ext cx="14459304" cy="4988503"/>
            <a:chOff x="2051312" y="4374026"/>
            <a:chExt cx="14459304" cy="4988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1312" y="4374026"/>
              <a:ext cx="14459304" cy="4988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1312" y="2767467"/>
            <a:ext cx="14459304" cy="1378547"/>
            <a:chOff x="2051312" y="2767467"/>
            <a:chExt cx="14459304" cy="1378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312" y="2767467"/>
              <a:ext cx="14459304" cy="13785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6886" y="2769782"/>
            <a:ext cx="2333952" cy="14845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14A1F9-C584-4A1F-9CA8-C94E013D3A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22" y="4589069"/>
            <a:ext cx="13858884" cy="4619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E4431-9126-F35A-0C92-E43018172B5A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-19-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0885" y="2185921"/>
            <a:ext cx="6639645" cy="24075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49335" y="4475626"/>
            <a:ext cx="8243080" cy="15540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49335" y="6050034"/>
            <a:ext cx="6363328" cy="15540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49336" y="1642771"/>
            <a:ext cx="4968220" cy="1554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49335" y="3002418"/>
            <a:ext cx="7658966" cy="15540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49335" y="7557274"/>
            <a:ext cx="5280994" cy="1554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46683" y="4196270"/>
            <a:ext cx="5203336" cy="5203336"/>
            <a:chOff x="2046683" y="4196270"/>
            <a:chExt cx="5203336" cy="52033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6683" y="4196270"/>
              <a:ext cx="5203336" cy="520333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67CC63-9524-2600-F356-A459B6C4A2FD}"/>
              </a:ext>
            </a:extLst>
          </p:cNvPr>
          <p:cNvSpPr txBox="1"/>
          <p:nvPr/>
        </p:nvSpPr>
        <p:spPr>
          <a:xfrm>
            <a:off x="17511634" y="9650968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-2-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0863" y="2725700"/>
            <a:ext cx="7763649" cy="4598842"/>
            <a:chOff x="9470863" y="2725700"/>
            <a:chExt cx="7763649" cy="4598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0863" y="2725700"/>
              <a:ext cx="7763649" cy="4598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4833" y="7466853"/>
            <a:ext cx="15679679" cy="846102"/>
            <a:chOff x="1554833" y="7466853"/>
            <a:chExt cx="15679679" cy="8461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833" y="7466853"/>
              <a:ext cx="15679679" cy="846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3461" y="2764881"/>
            <a:ext cx="7763649" cy="4559662"/>
            <a:chOff x="1523461" y="2764881"/>
            <a:chExt cx="7763649" cy="45596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461" y="2764881"/>
              <a:ext cx="7763649" cy="45596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49428" y="2998442"/>
            <a:ext cx="6922827" cy="1358066"/>
            <a:chOff x="9749428" y="2998442"/>
            <a:chExt cx="6922827" cy="13580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9428" y="2998442"/>
              <a:ext cx="6922827" cy="13580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49428" y="4662761"/>
            <a:ext cx="6922827" cy="1142324"/>
            <a:chOff x="9749428" y="4662761"/>
            <a:chExt cx="6922827" cy="11423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9428" y="4662761"/>
              <a:ext cx="6922827" cy="1142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15083" y="6030492"/>
            <a:ext cx="6922827" cy="1213200"/>
            <a:chOff x="9815083" y="6030492"/>
            <a:chExt cx="6922827" cy="12132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5083" y="6030492"/>
              <a:ext cx="6922827" cy="12132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09318" y="2999364"/>
            <a:ext cx="3991935" cy="2025758"/>
            <a:chOff x="3409318" y="2999364"/>
            <a:chExt cx="3991935" cy="20257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9318" y="2999364"/>
              <a:ext cx="3991935" cy="20257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32401" y="5142857"/>
            <a:ext cx="3945767" cy="2064731"/>
            <a:chOff x="3432401" y="5142857"/>
            <a:chExt cx="3945767" cy="20647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2401" y="5142857"/>
              <a:ext cx="3945767" cy="206473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7040" y="7539793"/>
            <a:ext cx="15624591" cy="7868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96179" y="785275"/>
            <a:ext cx="3838779" cy="16800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16323" y="2641318"/>
            <a:ext cx="1208139" cy="5499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63475" y="4248550"/>
            <a:ext cx="1435543" cy="6179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56857" y="5643612"/>
            <a:ext cx="1648351" cy="575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5B6FA-D610-0500-6F93-D09217CEB9E7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-20-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1416" y="1298129"/>
            <a:ext cx="6882685" cy="1845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51312" y="4374026"/>
            <a:ext cx="14459304" cy="4988503"/>
            <a:chOff x="2051312" y="4374026"/>
            <a:chExt cx="14459304" cy="4988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1312" y="4374026"/>
              <a:ext cx="14459304" cy="4988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1312" y="2767467"/>
            <a:ext cx="14459304" cy="1378547"/>
            <a:chOff x="2051312" y="2767467"/>
            <a:chExt cx="14459304" cy="1378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312" y="2767467"/>
              <a:ext cx="14459304" cy="13785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2447" y="2769782"/>
            <a:ext cx="2893628" cy="14845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3B80AF-5234-4D11-9D6B-3C053A6E40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33" y="4518309"/>
            <a:ext cx="13901742" cy="4633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3041C-48C2-3C95-610C-17A47AD82860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-21-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81400" y="1768604"/>
            <a:ext cx="8140804" cy="863994"/>
            <a:chOff x="3791972" y="1780167"/>
            <a:chExt cx="8140804" cy="8639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1972" y="1780167"/>
              <a:ext cx="8140804" cy="8639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22204" y="1768604"/>
            <a:ext cx="2560967" cy="863994"/>
            <a:chOff x="11932776" y="1780167"/>
            <a:chExt cx="2560967" cy="8639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2776" y="1780167"/>
              <a:ext cx="2560967" cy="863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78178" y="2052980"/>
            <a:ext cx="384328" cy="320059"/>
            <a:chOff x="13888750" y="2064543"/>
            <a:chExt cx="384328" cy="3200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8750" y="2064543"/>
              <a:ext cx="384328" cy="3200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86205" y="1866795"/>
            <a:ext cx="1615764" cy="8990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49100" y="1832052"/>
            <a:ext cx="4708450" cy="931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9E60E4-4FD6-4B0A-A35B-B80F1F2023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42" y="3041919"/>
            <a:ext cx="8828372" cy="6063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318C7-035B-E823-4530-0440FBBC6D2E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-22-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8780" y="1092818"/>
            <a:ext cx="11229567" cy="22214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51312" y="4097173"/>
            <a:ext cx="14459304" cy="5265356"/>
            <a:chOff x="2051312" y="4097173"/>
            <a:chExt cx="14459304" cy="52653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1312" y="4097173"/>
              <a:ext cx="14459304" cy="5265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1312" y="2767467"/>
            <a:ext cx="14459304" cy="980127"/>
            <a:chOff x="2051312" y="2767467"/>
            <a:chExt cx="14459304" cy="9801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312" y="2767467"/>
              <a:ext cx="14459304" cy="980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16075" y="5142857"/>
            <a:ext cx="1371149" cy="1096919"/>
            <a:chOff x="5316075" y="5142857"/>
            <a:chExt cx="1371149" cy="10969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075" y="5142857"/>
              <a:ext cx="1371149" cy="10969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9634" y="6421697"/>
            <a:ext cx="916140" cy="831434"/>
            <a:chOff x="7299634" y="6421697"/>
            <a:chExt cx="916140" cy="8314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9634" y="6421697"/>
              <a:ext cx="916140" cy="8314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4275947"/>
            <a:ext cx="6171429" cy="4907809"/>
            <a:chOff x="9142857" y="4275947"/>
            <a:chExt cx="6171429" cy="49078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275947"/>
              <a:ext cx="6171429" cy="49078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07715" y="4594941"/>
            <a:ext cx="2551218" cy="4269821"/>
            <a:chOff x="2707715" y="4594941"/>
            <a:chExt cx="2551218" cy="42698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8627" y="2626552"/>
              <a:ext cx="5102436" cy="853964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7715" y="4594941"/>
              <a:ext cx="2551218" cy="42698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73694" y="2828133"/>
            <a:ext cx="11815498" cy="1006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37A6A6-EBA4-3A3B-685F-00498FF62C82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-23-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4301" y="3373293"/>
            <a:ext cx="2098794" cy="2098794"/>
            <a:chOff x="4954301" y="3373293"/>
            <a:chExt cx="2098794" cy="2098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0568" y="2369559"/>
              <a:ext cx="4197587" cy="41975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4301" y="3373293"/>
              <a:ext cx="2098794" cy="2098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02828" y="3373293"/>
            <a:ext cx="6128585" cy="2095238"/>
            <a:chOff x="7202828" y="3373293"/>
            <a:chExt cx="6128585" cy="20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4121" y="2371260"/>
              <a:ext cx="12257171" cy="419047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2828" y="3373293"/>
              <a:ext cx="6128585" cy="20952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4364" y="3773926"/>
            <a:ext cx="5216078" cy="13742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2619" y="6643601"/>
            <a:ext cx="2098794" cy="2098794"/>
            <a:chOff x="11232619" y="6643601"/>
            <a:chExt cx="2098794" cy="2098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8886" y="5639868"/>
              <a:ext cx="4197587" cy="419758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32619" y="6643601"/>
              <a:ext cx="2098794" cy="2098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54301" y="6643601"/>
            <a:ext cx="6128585" cy="2320901"/>
            <a:chOff x="4954301" y="6643601"/>
            <a:chExt cx="6128585" cy="23209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0505" y="5533646"/>
              <a:ext cx="12257171" cy="464180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4301" y="6643601"/>
              <a:ext cx="6128585" cy="232090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49317" y="6735910"/>
            <a:ext cx="4932973" cy="22305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74260" y="1721695"/>
            <a:ext cx="7937194" cy="1188383"/>
            <a:chOff x="5174260" y="1721695"/>
            <a:chExt cx="7937194" cy="1188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3230" y="1205071"/>
              <a:ext cx="15874388" cy="237676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4260" y="1721695"/>
              <a:ext cx="7937194" cy="118838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99945" y="757988"/>
            <a:ext cx="11581011" cy="48676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41699" y="3147381"/>
            <a:ext cx="8383130" cy="21429"/>
            <a:chOff x="5041699" y="3147381"/>
            <a:chExt cx="8383130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0134" y="3137161"/>
              <a:ext cx="16766260" cy="4285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41699" y="3147381"/>
              <a:ext cx="8383130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85578" y="6287857"/>
            <a:ext cx="8383130" cy="7143"/>
            <a:chOff x="4985578" y="6287857"/>
            <a:chExt cx="8383130" cy="71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4013" y="6284451"/>
              <a:ext cx="16766260" cy="1428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85578" y="6287857"/>
              <a:ext cx="8383130" cy="714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D5FFC5B-0EC3-AC3E-30A5-8528956FD4C2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-24-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042" y="2964991"/>
            <a:ext cx="8938701" cy="37048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87936" y="1537926"/>
            <a:ext cx="8961838" cy="8961838"/>
            <a:chOff x="10487936" y="1537926"/>
            <a:chExt cx="8961838" cy="8961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6299492" y="-2650517"/>
              <a:ext cx="17923676" cy="1792367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0">
              <a:off x="10487936" y="1537926"/>
              <a:ext cx="8961838" cy="896183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88886AA-D9A0-2E96-AEEF-CC74B95D8AD2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-25-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1901" y="1076407"/>
            <a:ext cx="4818225" cy="8962054"/>
            <a:chOff x="2771901" y="1076407"/>
            <a:chExt cx="4818225" cy="89620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71901" y="1076407"/>
              <a:ext cx="4818225" cy="8962054"/>
              <a:chOff x="2771901" y="1076407"/>
              <a:chExt cx="4818225" cy="89620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71901" y="1076407"/>
                <a:ext cx="4818225" cy="89620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71901" y="1076407"/>
              <a:ext cx="4818225" cy="1075914"/>
              <a:chOff x="2771901" y="1076407"/>
              <a:chExt cx="4818225" cy="10759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71901" y="1076407"/>
                <a:ext cx="4818225" cy="10759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144304" y="1607247"/>
              <a:ext cx="171401" cy="308741"/>
              <a:chOff x="3144304" y="1607247"/>
              <a:chExt cx="171401" cy="3087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44304" y="1607247"/>
                <a:ext cx="171401" cy="30874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39410" y="1635314"/>
              <a:ext cx="280673" cy="252606"/>
              <a:chOff x="6939410" y="1635314"/>
              <a:chExt cx="280673" cy="25260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39410" y="1635314"/>
                <a:ext cx="280673" cy="25260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7508" y="1409301"/>
              <a:ext cx="2746928" cy="79885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066607" y="3002583"/>
              <a:ext cx="610464" cy="610464"/>
              <a:chOff x="3066607" y="3002583"/>
              <a:chExt cx="610464" cy="61046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66607" y="3002583"/>
                <a:ext cx="610464" cy="6104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706670" y="3433818"/>
              <a:ext cx="2516704" cy="890603"/>
              <a:chOff x="3706670" y="3433818"/>
              <a:chExt cx="2516704" cy="89060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706670" y="3433818"/>
                <a:ext cx="2516704" cy="89060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590893" y="3433818"/>
              <a:ext cx="268979" cy="268979"/>
              <a:chOff x="3590893" y="3433818"/>
              <a:chExt cx="268979" cy="26897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3590893" y="3433818"/>
                <a:ext cx="268979" cy="2689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135756" y="2375440"/>
              <a:ext cx="2090516" cy="369346"/>
              <a:chOff x="4135756" y="2375440"/>
              <a:chExt cx="2090516" cy="36934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35756" y="2375440"/>
                <a:ext cx="2090516" cy="3693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587602" y="5767939"/>
              <a:ext cx="2632482" cy="444644"/>
              <a:chOff x="4587602" y="5767939"/>
              <a:chExt cx="2632482" cy="44464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587602" y="5767939"/>
                <a:ext cx="2516704" cy="444644"/>
                <a:chOff x="4587602" y="5767939"/>
                <a:chExt cx="2516704" cy="44464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587602" y="5767939"/>
                  <a:ext cx="2516704" cy="444644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6951105" y="5767939"/>
                <a:ext cx="268979" cy="268979"/>
                <a:chOff x="6951105" y="5767939"/>
                <a:chExt cx="268979" cy="26897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6951105" y="5767939"/>
                  <a:ext cx="268979" cy="2689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3590893" y="4462886"/>
              <a:ext cx="1716519" cy="444644"/>
              <a:chOff x="3590893" y="4462886"/>
              <a:chExt cx="1716519" cy="444644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3706670" y="4462886"/>
                <a:ext cx="1600741" cy="444644"/>
                <a:chOff x="3706670" y="4462886"/>
                <a:chExt cx="1600741" cy="444644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706670" y="4462886"/>
                  <a:ext cx="1600741" cy="444644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3590893" y="4462886"/>
                <a:ext cx="268979" cy="268979"/>
                <a:chOff x="3590893" y="4462886"/>
                <a:chExt cx="268979" cy="26897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6200000">
                  <a:off x="3590893" y="4462886"/>
                  <a:ext cx="268979" cy="2689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3706670" y="5073618"/>
              <a:ext cx="880931" cy="444644"/>
              <a:chOff x="3706670" y="5073618"/>
              <a:chExt cx="880931" cy="44464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706670" y="5073618"/>
                <a:ext cx="880931" cy="44464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590893" y="5073618"/>
              <a:ext cx="268979" cy="268979"/>
              <a:chOff x="3590893" y="5073618"/>
              <a:chExt cx="268979" cy="26897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3590893" y="5073618"/>
                <a:ext cx="268979" cy="26897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146402" y="6374308"/>
              <a:ext cx="957904" cy="444644"/>
              <a:chOff x="6146402" y="6374308"/>
              <a:chExt cx="957904" cy="44464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146402" y="6374308"/>
                <a:ext cx="957904" cy="44464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951105" y="6374308"/>
              <a:ext cx="268979" cy="268979"/>
              <a:chOff x="6951105" y="6374308"/>
              <a:chExt cx="268979" cy="26897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6200000">
                <a:off x="6951105" y="6374308"/>
                <a:ext cx="268979" cy="26897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066607" y="7017762"/>
              <a:ext cx="3156768" cy="1321838"/>
              <a:chOff x="3066607" y="7017762"/>
              <a:chExt cx="3156768" cy="1321838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3066607" y="7017762"/>
                <a:ext cx="610464" cy="610464"/>
                <a:chOff x="3066607" y="7017762"/>
                <a:chExt cx="610464" cy="610464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066607" y="7017762"/>
                  <a:ext cx="610464" cy="610464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3706670" y="7448997"/>
                <a:ext cx="2516704" cy="890603"/>
                <a:chOff x="3706670" y="7448997"/>
                <a:chExt cx="2516704" cy="890603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706670" y="7448997"/>
                  <a:ext cx="2516704" cy="890603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590893" y="7448997"/>
                <a:ext cx="268979" cy="268979"/>
                <a:chOff x="3590893" y="7448997"/>
                <a:chExt cx="268979" cy="268979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6200000">
                  <a:off x="3590893" y="7448997"/>
                  <a:ext cx="268979" cy="26897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6" name="그룹 1026"/>
          <p:cNvGrpSpPr/>
          <p:nvPr/>
        </p:nvGrpSpPr>
        <p:grpSpPr>
          <a:xfrm>
            <a:off x="9174063" y="3623626"/>
            <a:ext cx="7878194" cy="2585524"/>
            <a:chOff x="9174063" y="3623626"/>
            <a:chExt cx="7878194" cy="258552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4063" y="3623626"/>
              <a:ext cx="7878194" cy="25855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142857" y="6559532"/>
            <a:ext cx="7878194" cy="2585524"/>
            <a:chOff x="9142857" y="6559532"/>
            <a:chExt cx="7878194" cy="258552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2857" y="6559532"/>
              <a:ext cx="7878194" cy="258552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47754" y="7418715"/>
            <a:ext cx="5845411" cy="1236449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89298" y="4637775"/>
            <a:ext cx="4678373" cy="123645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60072" y="3953388"/>
            <a:ext cx="2021315" cy="84893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18528" y="6842445"/>
            <a:ext cx="2021315" cy="848934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431330" y="2711553"/>
            <a:ext cx="7666779" cy="472340"/>
            <a:chOff x="9431330" y="2711553"/>
            <a:chExt cx="7666779" cy="47234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431330" y="2711553"/>
              <a:ext cx="7666779" cy="472340"/>
              <a:chOff x="9431330" y="2711553"/>
              <a:chExt cx="7666779" cy="472340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431330" y="2711553"/>
                <a:ext cx="7666779" cy="47234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6764721" y="2711553"/>
              <a:ext cx="318863" cy="472340"/>
              <a:chOff x="16764721" y="2711553"/>
              <a:chExt cx="318863" cy="472340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764721" y="2711553"/>
                <a:ext cx="318863" cy="472340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8211622" y="1521252"/>
            <a:ext cx="1532983" cy="1532983"/>
            <a:chOff x="8211622" y="1521252"/>
            <a:chExt cx="1532983" cy="153298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11622" y="1521252"/>
              <a:ext cx="1532983" cy="153298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319905" y="6986118"/>
            <a:ext cx="1732352" cy="1732352"/>
            <a:chOff x="15319905" y="6986118"/>
            <a:chExt cx="1732352" cy="173235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19905" y="6986118"/>
              <a:ext cx="1732352" cy="173235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142857" y="3799119"/>
            <a:ext cx="2361009" cy="2361009"/>
            <a:chOff x="9142857" y="3799119"/>
            <a:chExt cx="2361009" cy="236100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42857" y="3799119"/>
              <a:ext cx="2361009" cy="2361009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05668" y="1523129"/>
            <a:ext cx="9068829" cy="2536325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079115" y="767623"/>
            <a:ext cx="8286125" cy="1753611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-98397" y="769691"/>
            <a:ext cx="9142857" cy="9556427"/>
            <a:chOff x="-98397" y="769691"/>
            <a:chExt cx="9142857" cy="9556427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98397" y="769691"/>
              <a:ext cx="9142857" cy="955642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3019626" y="8010558"/>
            <a:ext cx="5249138" cy="946262"/>
            <a:chOff x="3019626" y="8010558"/>
            <a:chExt cx="5249138" cy="946262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3019626" y="8010558"/>
              <a:ext cx="4913426" cy="946262"/>
              <a:chOff x="3019626" y="8010558"/>
              <a:chExt cx="4913426" cy="946262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19530" y="7594044"/>
                <a:ext cx="9826853" cy="1892524"/>
              </a:xfrm>
              <a:prstGeom prst="rect">
                <a:avLst/>
              </a:prstGeom>
            </p:spPr>
          </p:pic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019626" y="8010558"/>
                <a:ext cx="4913426" cy="946262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7511317" y="8010558"/>
              <a:ext cx="757447" cy="757447"/>
              <a:chOff x="7511317" y="8010558"/>
              <a:chExt cx="757447" cy="757447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16200000">
                <a:off x="7511317" y="8010558"/>
                <a:ext cx="757447" cy="757447"/>
              </a:xfrm>
              <a:prstGeom prst="rect">
                <a:avLst/>
              </a:prstGeom>
            </p:spPr>
          </p:pic>
        </p:grpSp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212616" y="8053734"/>
            <a:ext cx="4572772" cy="1033877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803330" y="3323306"/>
            <a:ext cx="1223111" cy="1399160"/>
            <a:chOff x="803330" y="3323306"/>
            <a:chExt cx="1223111" cy="1399160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3330" y="3323306"/>
              <a:ext cx="1223111" cy="1399160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2212343" y="3695839"/>
            <a:ext cx="2260688" cy="1026627"/>
            <a:chOff x="2212343" y="3695839"/>
            <a:chExt cx="2260688" cy="1026627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12343" y="3695839"/>
              <a:ext cx="2260688" cy="1026627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430811" y="4979624"/>
            <a:ext cx="5703044" cy="1028471"/>
            <a:chOff x="430811" y="4979624"/>
            <a:chExt cx="5703044" cy="1028471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793563" y="4979624"/>
              <a:ext cx="5340292" cy="1028471"/>
              <a:chOff x="793563" y="4979624"/>
              <a:chExt cx="5340292" cy="1028471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-1831830" y="4510142"/>
                <a:ext cx="10680584" cy="2056942"/>
              </a:xfrm>
              <a:prstGeom prst="rect">
                <a:avLst/>
              </a:prstGeom>
            </p:spPr>
          </p:pic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93563" y="4979624"/>
                <a:ext cx="5340292" cy="1028471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430811" y="4979624"/>
              <a:ext cx="823253" cy="823253"/>
              <a:chOff x="430811" y="4979624"/>
              <a:chExt cx="823253" cy="823253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-16200000">
                <a:off x="430811" y="4979624"/>
                <a:ext cx="823253" cy="823253"/>
              </a:xfrm>
              <a:prstGeom prst="rect">
                <a:avLst/>
              </a:prstGeom>
            </p:spPr>
          </p:pic>
        </p:grpSp>
      </p:grpSp>
      <p:pic>
        <p:nvPicPr>
          <p:cNvPr id="131" name="Object 130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44910" y="5028626"/>
            <a:ext cx="4069999" cy="102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DA011-3D9E-6B76-72FF-28A1AF299BDE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-3-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8932" y="1607580"/>
            <a:ext cx="11921853" cy="2424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37980" y="3856530"/>
            <a:ext cx="4155058" cy="838049"/>
            <a:chOff x="2137980" y="3856530"/>
            <a:chExt cx="4155058" cy="8380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7980" y="3856530"/>
              <a:ext cx="4155058" cy="8380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785" y="3788575"/>
            <a:ext cx="5054254" cy="10459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68257" y="4829790"/>
            <a:ext cx="294505" cy="475135"/>
            <a:chOff x="4068257" y="4829790"/>
            <a:chExt cx="294505" cy="4751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068257" y="4829790"/>
              <a:ext cx="294505" cy="475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37980" y="5468079"/>
            <a:ext cx="4155058" cy="2992709"/>
            <a:chOff x="2137980" y="5468079"/>
            <a:chExt cx="4155058" cy="29927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7980" y="5468079"/>
              <a:ext cx="4155058" cy="29927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3929" y="6029567"/>
            <a:ext cx="4251922" cy="20009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54526" y="3856530"/>
            <a:ext cx="4155058" cy="838049"/>
            <a:chOff x="7054526" y="3856530"/>
            <a:chExt cx="4155058" cy="8380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4526" y="3856530"/>
              <a:ext cx="4155058" cy="8380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21604" y="3779051"/>
            <a:ext cx="5063635" cy="10744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84802" y="4829790"/>
            <a:ext cx="294505" cy="475135"/>
            <a:chOff x="8984802" y="4829790"/>
            <a:chExt cx="294505" cy="4751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984802" y="4829790"/>
              <a:ext cx="294505" cy="4751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54526" y="5468079"/>
            <a:ext cx="4155058" cy="2992709"/>
            <a:chOff x="7054526" y="5468079"/>
            <a:chExt cx="4155058" cy="29927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4526" y="5468079"/>
              <a:ext cx="4155058" cy="299270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93327" y="5994830"/>
            <a:ext cx="2944418" cy="207526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92676" y="3856530"/>
            <a:ext cx="4155058" cy="838049"/>
            <a:chOff x="11992676" y="3856530"/>
            <a:chExt cx="4155058" cy="8380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2676" y="3856530"/>
              <a:ext cx="4155058" cy="8380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71909" y="3788575"/>
            <a:ext cx="5085358" cy="10554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22952" y="4829790"/>
            <a:ext cx="294505" cy="475135"/>
            <a:chOff x="13922952" y="4829790"/>
            <a:chExt cx="294505" cy="47513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922952" y="4829790"/>
              <a:ext cx="294505" cy="4751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92676" y="5468079"/>
            <a:ext cx="4155058" cy="2992709"/>
            <a:chOff x="11992676" y="5468079"/>
            <a:chExt cx="4155058" cy="299270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2676" y="5468079"/>
              <a:ext cx="4155058" cy="299270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9055" y="5975782"/>
            <a:ext cx="2918399" cy="2075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FFF140-A064-C800-2D9B-3EE65D692E8E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-4-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741" y="1410587"/>
            <a:ext cx="13011540" cy="2435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63627" y="4723236"/>
            <a:ext cx="6770777" cy="3862196"/>
            <a:chOff x="2063627" y="4723236"/>
            <a:chExt cx="6770777" cy="38621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3627" y="4723236"/>
              <a:ext cx="6770777" cy="3862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5531" y="3654862"/>
            <a:ext cx="6808872" cy="822682"/>
            <a:chOff x="2025531" y="3654862"/>
            <a:chExt cx="6808872" cy="8226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5531" y="3654862"/>
              <a:ext cx="6808872" cy="8226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0538" y="3572974"/>
            <a:ext cx="7147076" cy="11513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4004" y="4806087"/>
            <a:ext cx="5093785" cy="10730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54582" y="5941229"/>
            <a:ext cx="3786306" cy="14044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13945" y="5801096"/>
            <a:ext cx="5955853" cy="14397"/>
            <a:chOff x="2413945" y="5801096"/>
            <a:chExt cx="5955853" cy="143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3945" y="5801096"/>
              <a:ext cx="5955853" cy="143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82609" y="7331219"/>
            <a:ext cx="5955853" cy="14397"/>
            <a:chOff x="2382609" y="7331219"/>
            <a:chExt cx="5955853" cy="143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2609" y="7331219"/>
              <a:ext cx="5955853" cy="143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1311" y="4723236"/>
            <a:ext cx="6808872" cy="3862196"/>
            <a:chOff x="9451311" y="4723236"/>
            <a:chExt cx="6808872" cy="38621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51311" y="4723236"/>
              <a:ext cx="6808872" cy="38621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51311" y="3654862"/>
            <a:ext cx="6808872" cy="822682"/>
            <a:chOff x="9451311" y="3654862"/>
            <a:chExt cx="6808872" cy="8226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1311" y="3654862"/>
              <a:ext cx="6808872" cy="82268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95221" y="3650883"/>
            <a:ext cx="8543174" cy="9779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78720" y="6078638"/>
            <a:ext cx="7113738" cy="12841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35119" y="4764656"/>
            <a:ext cx="6157222" cy="128419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77820" y="5884485"/>
            <a:ext cx="5955853" cy="14397"/>
            <a:chOff x="9877820" y="5884485"/>
            <a:chExt cx="5955853" cy="143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77820" y="5884485"/>
              <a:ext cx="5955853" cy="143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77820" y="7331219"/>
            <a:ext cx="5955853" cy="14397"/>
            <a:chOff x="9877820" y="7331219"/>
            <a:chExt cx="5955853" cy="1439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77820" y="7331219"/>
              <a:ext cx="5955853" cy="1439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64114" y="7651393"/>
            <a:ext cx="7200308" cy="81406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04097" y="7529916"/>
            <a:ext cx="6627042" cy="1073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65B81-8CBD-001E-A3A0-087F47143126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-5-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3847" y="5914705"/>
            <a:ext cx="2131496" cy="8499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2645" y="4873950"/>
            <a:ext cx="3634923" cy="4125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8003" y="5294454"/>
            <a:ext cx="3284207" cy="3284207"/>
            <a:chOff x="1158003" y="5294454"/>
            <a:chExt cx="3284207" cy="32842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003" y="5294454"/>
              <a:ext cx="3284207" cy="32842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0033" y="5934124"/>
            <a:ext cx="2209695" cy="854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9022" y="6661683"/>
            <a:ext cx="3390970" cy="14483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1146" y="4873950"/>
            <a:ext cx="3634923" cy="4125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86504" y="5294454"/>
            <a:ext cx="3284207" cy="3284207"/>
            <a:chOff x="5386504" y="5294454"/>
            <a:chExt cx="3284207" cy="32842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6504" y="5294454"/>
              <a:ext cx="3284207" cy="32842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37844" y="5931735"/>
            <a:ext cx="2188419" cy="854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13784" y="6340426"/>
            <a:ext cx="3588999" cy="21439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39646" y="4873950"/>
            <a:ext cx="3634923" cy="41252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5004" y="5294454"/>
            <a:ext cx="3284207" cy="3284207"/>
            <a:chOff x="9615004" y="5294454"/>
            <a:chExt cx="3284207" cy="32842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5004" y="5294454"/>
              <a:ext cx="3284207" cy="32842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67009" y="5931735"/>
            <a:ext cx="2186390" cy="854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72136" y="6609140"/>
            <a:ext cx="3875085" cy="16019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68147" y="4873950"/>
            <a:ext cx="3634923" cy="41252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43505" y="5294454"/>
            <a:ext cx="3284207" cy="3284207"/>
            <a:chOff x="13843505" y="5294454"/>
            <a:chExt cx="3284207" cy="32842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43505" y="5294454"/>
              <a:ext cx="3284207" cy="328420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00068" y="5931735"/>
            <a:ext cx="2191924" cy="8541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56393" y="6666236"/>
            <a:ext cx="3479808" cy="14877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48546" y="6833791"/>
            <a:ext cx="183284" cy="205531"/>
            <a:chOff x="4848546" y="6833791"/>
            <a:chExt cx="183284" cy="2055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48546" y="6833791"/>
              <a:ext cx="183284" cy="2055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7972" y="6833791"/>
            <a:ext cx="183284" cy="205531"/>
            <a:chOff x="9057972" y="6833791"/>
            <a:chExt cx="183284" cy="2055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57972" y="6833791"/>
              <a:ext cx="183284" cy="2055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86730" y="6833791"/>
            <a:ext cx="183284" cy="205531"/>
            <a:chOff x="13286730" y="6833791"/>
            <a:chExt cx="183284" cy="20553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86730" y="6833791"/>
              <a:ext cx="183284" cy="20553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75713" y="765206"/>
            <a:ext cx="11612775" cy="24357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4762" y="2960043"/>
            <a:ext cx="16476190" cy="1568990"/>
            <a:chOff x="904762" y="2960043"/>
            <a:chExt cx="16476190" cy="156899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4762" y="2960043"/>
              <a:ext cx="16476190" cy="156899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26108" y="3311707"/>
            <a:ext cx="14508302" cy="10482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05181" y="3529435"/>
            <a:ext cx="508743" cy="430206"/>
            <a:chOff x="1605181" y="3529435"/>
            <a:chExt cx="508743" cy="43020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5181" y="3529435"/>
              <a:ext cx="508743" cy="4302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5779" y="3529435"/>
            <a:ext cx="508743" cy="430206"/>
            <a:chOff x="16245779" y="3529435"/>
            <a:chExt cx="508743" cy="4302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6245779" y="3529435"/>
              <a:ext cx="508743" cy="43020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10DA0C-25F7-EEC3-6F8E-BD55E0FF8833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-6-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98550" y="3783726"/>
            <a:ext cx="2515041" cy="871830"/>
            <a:chOff x="4298550" y="3783726"/>
            <a:chExt cx="2515041" cy="8718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8550" y="3783726"/>
              <a:ext cx="2515041" cy="8718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8420" y="3136224"/>
            <a:ext cx="1651871" cy="1651871"/>
            <a:chOff x="2438420" y="3136224"/>
            <a:chExt cx="1651871" cy="16518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8420" y="3136224"/>
              <a:ext cx="1651871" cy="16518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760" y="3965561"/>
            <a:ext cx="3884498" cy="6186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6845" y="3203973"/>
            <a:ext cx="986916" cy="7100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75341" y="1665736"/>
            <a:ext cx="9492671" cy="1162801"/>
            <a:chOff x="5075341" y="1665736"/>
            <a:chExt cx="9492671" cy="11628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5341" y="1665736"/>
              <a:ext cx="9492671" cy="11628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91676" y="1657771"/>
            <a:ext cx="8660333" cy="12822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78884" y="2094192"/>
            <a:ext cx="293110" cy="247861"/>
            <a:chOff x="5478884" y="2094192"/>
            <a:chExt cx="293110" cy="247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8884" y="2094192"/>
              <a:ext cx="293110" cy="24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13988" y="2094192"/>
            <a:ext cx="293110" cy="247861"/>
            <a:chOff x="13913988" y="2094192"/>
            <a:chExt cx="293110" cy="2478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3913988" y="2094192"/>
              <a:ext cx="293110" cy="2478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57214" y="4379645"/>
            <a:ext cx="5588091" cy="2227885"/>
            <a:chOff x="10357214" y="4379645"/>
            <a:chExt cx="5588091" cy="22278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57214" y="4379645"/>
              <a:ext cx="5588091" cy="222788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08362" y="5088955"/>
            <a:ext cx="3716853" cy="89063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26993" y="5250287"/>
            <a:ext cx="2227815" cy="6918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31931" y="7489299"/>
            <a:ext cx="11503859" cy="961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255D90-8852-4B56-890D-AEDFC6521E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79" y="5052030"/>
            <a:ext cx="8229600" cy="160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3450D2-B473-48E2-9AB4-1AFCFA7E31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79" y="6880817"/>
            <a:ext cx="5257800" cy="205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13EE9-AACF-08D3-D842-65FA4D4FB0C5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-7-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888" y="1378838"/>
            <a:ext cx="15857881" cy="14286"/>
            <a:chOff x="1225888" y="1378838"/>
            <a:chExt cx="15857881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888" y="1378838"/>
              <a:ext cx="1585788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7915" y="4793277"/>
            <a:ext cx="7172856" cy="3307430"/>
            <a:chOff x="1637915" y="4793277"/>
            <a:chExt cx="7172856" cy="33074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7915" y="4793277"/>
              <a:ext cx="7172856" cy="33074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8627" y="6123895"/>
            <a:ext cx="4096145" cy="13491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97199" y="5601928"/>
            <a:ext cx="3905344" cy="752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4538" y="5088537"/>
            <a:ext cx="2654166" cy="30121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1581" y="6133623"/>
            <a:ext cx="2693224" cy="11310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945" y="4793277"/>
            <a:ext cx="7389854" cy="3307430"/>
            <a:chOff x="9257945" y="4793277"/>
            <a:chExt cx="7389854" cy="33074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7945" y="4793277"/>
              <a:ext cx="7389854" cy="33074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62319" y="5935660"/>
            <a:ext cx="4096869" cy="13491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38855" y="5383292"/>
            <a:ext cx="3483822" cy="79775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23845" y="5088537"/>
            <a:ext cx="2654166" cy="30121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71118" y="5970028"/>
            <a:ext cx="2769831" cy="13559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56962" y="1326691"/>
            <a:ext cx="4708534" cy="16746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98049" y="3171720"/>
            <a:ext cx="4804399" cy="1261855"/>
            <a:chOff x="11098049" y="3171720"/>
            <a:chExt cx="4804399" cy="12618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98049" y="3171720"/>
              <a:ext cx="4804399" cy="126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54540" y="2681079"/>
            <a:ext cx="5260433" cy="1121569"/>
            <a:chOff x="3254540" y="2681079"/>
            <a:chExt cx="5260433" cy="11215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54540" y="2681079"/>
              <a:ext cx="5260433" cy="11215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10847" y="2935175"/>
            <a:ext cx="4901165" cy="7392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16795" y="3524001"/>
            <a:ext cx="4209699" cy="7255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37221" y="8631538"/>
            <a:ext cx="7842584" cy="1006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666B5-8C97-193E-E992-BA7657229FD9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-8-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445" y="662607"/>
            <a:ext cx="16936768" cy="8985513"/>
            <a:chOff x="686445" y="662607"/>
            <a:chExt cx="16936768" cy="8985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445" y="662607"/>
              <a:ext cx="16936768" cy="89855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2996" y="463808"/>
            <a:ext cx="7817575" cy="24357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5977" y="2279056"/>
            <a:ext cx="3485702" cy="3492578"/>
            <a:chOff x="2675977" y="2279056"/>
            <a:chExt cx="3485702" cy="34925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040000">
              <a:off x="2675977" y="2279056"/>
              <a:ext cx="3485702" cy="3492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63407" y="2279056"/>
            <a:ext cx="3485702" cy="3492578"/>
            <a:chOff x="7363407" y="2279056"/>
            <a:chExt cx="3485702" cy="34925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040000">
              <a:off x="7363407" y="2279056"/>
              <a:ext cx="3485702" cy="34925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77391" y="2279056"/>
            <a:ext cx="3485702" cy="3492578"/>
            <a:chOff x="12277391" y="2279056"/>
            <a:chExt cx="3485702" cy="34925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040000">
              <a:off x="12277391" y="2279056"/>
              <a:ext cx="3485702" cy="34925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52350" y="3400848"/>
            <a:ext cx="1332955" cy="1332955"/>
            <a:chOff x="3752350" y="3400848"/>
            <a:chExt cx="1332955" cy="13329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2350" y="3400848"/>
              <a:ext cx="1332955" cy="1332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55470" y="3101000"/>
            <a:ext cx="1709967" cy="1848689"/>
            <a:chOff x="8255470" y="3101000"/>
            <a:chExt cx="1709967" cy="18486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5470" y="3101000"/>
              <a:ext cx="1709967" cy="18486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12293" y="3289049"/>
            <a:ext cx="1415898" cy="1415898"/>
            <a:chOff x="13312293" y="3289049"/>
            <a:chExt cx="1415898" cy="14158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2293" y="3289049"/>
              <a:ext cx="1415898" cy="14158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0038" y="6454663"/>
            <a:ext cx="5275810" cy="18507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96708" y="6294554"/>
            <a:ext cx="5521815" cy="21936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87644" y="6299437"/>
            <a:ext cx="5037006" cy="21550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3110" y="8596378"/>
            <a:ext cx="14450580" cy="779777"/>
            <a:chOff x="2103110" y="8596378"/>
            <a:chExt cx="14450580" cy="7797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3110" y="8596378"/>
              <a:ext cx="14450580" cy="77977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96751" y="8754707"/>
            <a:ext cx="6530069" cy="6596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16429" y="8669587"/>
            <a:ext cx="1796430" cy="700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8E5C2-95D9-7FCC-C968-0438217C6BD6}"/>
              </a:ext>
            </a:extLst>
          </p:cNvPr>
          <p:cNvSpPr txBox="1"/>
          <p:nvPr/>
        </p:nvSpPr>
        <p:spPr>
          <a:xfrm>
            <a:off x="17428564" y="9648120"/>
            <a:ext cx="7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-9-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503</Words>
  <Application>Microsoft Office PowerPoint</Application>
  <PresentationFormat>사용자 지정</PresentationFormat>
  <Paragraphs>67</Paragraphs>
  <Slides>25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알캠노트북N012</cp:lastModifiedBy>
  <cp:revision>13</cp:revision>
  <dcterms:created xsi:type="dcterms:W3CDTF">2023-10-06T07:08:50Z</dcterms:created>
  <dcterms:modified xsi:type="dcterms:W3CDTF">2023-10-06T08:32:04Z</dcterms:modified>
</cp:coreProperties>
</file>